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65"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Lst>
  <p:sldSz cy="6858000" cx="9144000"/>
  <p:notesSz cx="6858000" cy="9144000"/>
  <p:embeddedFontLst>
    <p:embeddedFont>
      <p:font typeface="Garamond"/>
      <p:regular r:id="rId60"/>
      <p:bold r:id="rId61"/>
      <p:italic r:id="rId62"/>
      <p:boldItalic r:id="rId63"/>
    </p:embeddedFont>
    <p:embeddedFont>
      <p:font typeface="Tahoma"/>
      <p:regular r:id="rId64"/>
      <p:bold r:id="rId6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AD94384F-7EAD-45AF-8A58-5FC95D5452ED}">
  <a:tblStyle styleId="{AD94384F-7EAD-45AF-8A58-5FC95D5452ED}" styleName="Table_0">
    <a:wholeTbl>
      <a:tcStyle>
        <a:tcBdr>
          <a:left>
            <a:ln cap="flat" cmpd="sng" w="9525">
              <a:solidFill>
                <a:srgbClr val="9E9E9E"/>
              </a:solidFill>
              <a:prstDash val="solid"/>
              <a:round/>
              <a:headEnd len="med" w="med" type="none"/>
              <a:tailEnd len="med" w="med" type="none"/>
            </a:ln>
          </a:left>
          <a:right>
            <a:ln cap="flat" cmpd="sng" w="9525">
              <a:solidFill>
                <a:srgbClr val="9E9E9E"/>
              </a:solidFill>
              <a:prstDash val="solid"/>
              <a:round/>
              <a:headEnd len="med" w="med" type="none"/>
              <a:tailEnd len="med" w="med" type="none"/>
            </a:ln>
          </a:right>
          <a:top>
            <a:ln cap="flat" cmpd="sng" w="9525">
              <a:solidFill>
                <a:srgbClr val="9E9E9E"/>
              </a:solidFill>
              <a:prstDash val="solid"/>
              <a:round/>
              <a:headEnd len="med" w="med" type="none"/>
              <a:tailEnd len="med" w="med" type="none"/>
            </a:ln>
          </a:top>
          <a:bottom>
            <a:ln cap="flat" cmpd="sng" w="9525">
              <a:solidFill>
                <a:srgbClr val="9E9E9E"/>
              </a:solidFill>
              <a:prstDash val="solid"/>
              <a:round/>
              <a:headEnd len="med" w="med" type="none"/>
              <a:tailEnd len="med" w="med" type="none"/>
            </a:ln>
          </a:bottom>
          <a:insideH>
            <a:ln cap="flat" cmpd="sng" w="9525">
              <a:solidFill>
                <a:srgbClr val="9E9E9E"/>
              </a:solidFill>
              <a:prstDash val="solid"/>
              <a:round/>
              <a:headEnd len="med" w="med" type="none"/>
              <a:tailEnd len="med" w="med" type="none"/>
            </a:ln>
          </a:insideH>
          <a:insideV>
            <a:ln cap="flat" cmpd="sng" w="9525">
              <a:solidFill>
                <a:srgbClr val="9E9E9E"/>
              </a:solidFill>
              <a:prstDash val="solid"/>
              <a:round/>
              <a:headEnd len="med" w="med" type="none"/>
              <a:tailEnd len="med" w="med" type="none"/>
            </a:ln>
          </a:insideV>
        </a:tcBdr>
      </a:tcStyle>
    </a:wholeTb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Garamond-italic.fntdata"/><Relationship Id="rId61" Type="http://schemas.openxmlformats.org/officeDocument/2006/relationships/font" Target="fonts/Garamond-bold.fntdata"/><Relationship Id="rId20" Type="http://schemas.openxmlformats.org/officeDocument/2006/relationships/slide" Target="slides/slide15.xml"/><Relationship Id="rId64" Type="http://schemas.openxmlformats.org/officeDocument/2006/relationships/font" Target="fonts/Tahoma-regular.fntdata"/><Relationship Id="rId63" Type="http://schemas.openxmlformats.org/officeDocument/2006/relationships/font" Target="fonts/Garamond-boldItalic.fntdata"/><Relationship Id="rId22" Type="http://schemas.openxmlformats.org/officeDocument/2006/relationships/slide" Target="slides/slide17.xml"/><Relationship Id="rId21" Type="http://schemas.openxmlformats.org/officeDocument/2006/relationships/slide" Target="slides/slide16.xml"/><Relationship Id="rId65" Type="http://schemas.openxmlformats.org/officeDocument/2006/relationships/font" Target="fonts/Tahoma-bold.fntdata"/><Relationship Id="rId24" Type="http://schemas.openxmlformats.org/officeDocument/2006/relationships/slide" Target="slides/slide19.xml"/><Relationship Id="rId23" Type="http://schemas.openxmlformats.org/officeDocument/2006/relationships/slide" Target="slides/slide18.xml"/><Relationship Id="rId60" Type="http://schemas.openxmlformats.org/officeDocument/2006/relationships/font" Target="fonts/Garamond-regular.fntdata"/><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0" name="Shape 90"/>
        <p:cNvGrpSpPr/>
        <p:nvPr/>
      </p:nvGrpSpPr>
      <p:grpSpPr>
        <a:xfrm>
          <a:off x="0" y="0"/>
          <a:ext cx="0" cy="0"/>
          <a:chOff x="0" y="0"/>
          <a:chExt cx="0" cy="0"/>
        </a:xfrm>
      </p:grpSpPr>
      <p:sp>
        <p:nvSpPr>
          <p:cNvPr id="91" name="Shape 9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92" name="Shape 9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7" name="Shape 157"/>
        <p:cNvGrpSpPr/>
        <p:nvPr/>
      </p:nvGrpSpPr>
      <p:grpSpPr>
        <a:xfrm>
          <a:off x="0" y="0"/>
          <a:ext cx="0" cy="0"/>
          <a:chOff x="0" y="0"/>
          <a:chExt cx="0" cy="0"/>
        </a:xfrm>
      </p:grpSpPr>
      <p:sp>
        <p:nvSpPr>
          <p:cNvPr id="158" name="Shape 158"/>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159" name="Shape 159"/>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4" name="Shape 164"/>
        <p:cNvGrpSpPr/>
        <p:nvPr/>
      </p:nvGrpSpPr>
      <p:grpSpPr>
        <a:xfrm>
          <a:off x="0" y="0"/>
          <a:ext cx="0" cy="0"/>
          <a:chOff x="0" y="0"/>
          <a:chExt cx="0" cy="0"/>
        </a:xfrm>
      </p:grpSpPr>
      <p:sp>
        <p:nvSpPr>
          <p:cNvPr id="165" name="Shape 165"/>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166" name="Shape 166"/>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1" name="Shape 171"/>
        <p:cNvGrpSpPr/>
        <p:nvPr/>
      </p:nvGrpSpPr>
      <p:grpSpPr>
        <a:xfrm>
          <a:off x="0" y="0"/>
          <a:ext cx="0" cy="0"/>
          <a:chOff x="0" y="0"/>
          <a:chExt cx="0" cy="0"/>
        </a:xfrm>
      </p:grpSpPr>
      <p:sp>
        <p:nvSpPr>
          <p:cNvPr id="172" name="Shape 172"/>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173" name="Shape 17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2" name="Shape 182"/>
        <p:cNvGrpSpPr/>
        <p:nvPr/>
      </p:nvGrpSpPr>
      <p:grpSpPr>
        <a:xfrm>
          <a:off x="0" y="0"/>
          <a:ext cx="0" cy="0"/>
          <a:chOff x="0" y="0"/>
          <a:chExt cx="0" cy="0"/>
        </a:xfrm>
      </p:grpSpPr>
      <p:sp>
        <p:nvSpPr>
          <p:cNvPr id="183" name="Shape 183"/>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184" name="Shape 18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9" name="Shape 189"/>
        <p:cNvGrpSpPr/>
        <p:nvPr/>
      </p:nvGrpSpPr>
      <p:grpSpPr>
        <a:xfrm>
          <a:off x="0" y="0"/>
          <a:ext cx="0" cy="0"/>
          <a:chOff x="0" y="0"/>
          <a:chExt cx="0" cy="0"/>
        </a:xfrm>
      </p:grpSpPr>
      <p:sp>
        <p:nvSpPr>
          <p:cNvPr id="190" name="Shape 190"/>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191" name="Shape 19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5" name="Shape 195"/>
        <p:cNvGrpSpPr/>
        <p:nvPr/>
      </p:nvGrpSpPr>
      <p:grpSpPr>
        <a:xfrm>
          <a:off x="0" y="0"/>
          <a:ext cx="0" cy="0"/>
          <a:chOff x="0" y="0"/>
          <a:chExt cx="0" cy="0"/>
        </a:xfrm>
      </p:grpSpPr>
      <p:sp>
        <p:nvSpPr>
          <p:cNvPr id="196" name="Shape 196"/>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197" name="Shape 19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1" name="Shape 201"/>
        <p:cNvGrpSpPr/>
        <p:nvPr/>
      </p:nvGrpSpPr>
      <p:grpSpPr>
        <a:xfrm>
          <a:off x="0" y="0"/>
          <a:ext cx="0" cy="0"/>
          <a:chOff x="0" y="0"/>
          <a:chExt cx="0" cy="0"/>
        </a:xfrm>
      </p:grpSpPr>
      <p:sp>
        <p:nvSpPr>
          <p:cNvPr id="202" name="Shape 202"/>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03" name="Shape 20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7" name="Shape 207"/>
        <p:cNvGrpSpPr/>
        <p:nvPr/>
      </p:nvGrpSpPr>
      <p:grpSpPr>
        <a:xfrm>
          <a:off x="0" y="0"/>
          <a:ext cx="0" cy="0"/>
          <a:chOff x="0" y="0"/>
          <a:chExt cx="0" cy="0"/>
        </a:xfrm>
      </p:grpSpPr>
      <p:sp>
        <p:nvSpPr>
          <p:cNvPr id="208" name="Shape 208"/>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09" name="Shape 20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3" name="Shape 213"/>
        <p:cNvGrpSpPr/>
        <p:nvPr/>
      </p:nvGrpSpPr>
      <p:grpSpPr>
        <a:xfrm>
          <a:off x="0" y="0"/>
          <a:ext cx="0" cy="0"/>
          <a:chOff x="0" y="0"/>
          <a:chExt cx="0" cy="0"/>
        </a:xfrm>
      </p:grpSpPr>
      <p:sp>
        <p:nvSpPr>
          <p:cNvPr id="214" name="Shape 214"/>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15" name="Shape 21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0" name="Shape 220"/>
        <p:cNvGrpSpPr/>
        <p:nvPr/>
      </p:nvGrpSpPr>
      <p:grpSpPr>
        <a:xfrm>
          <a:off x="0" y="0"/>
          <a:ext cx="0" cy="0"/>
          <a:chOff x="0" y="0"/>
          <a:chExt cx="0" cy="0"/>
        </a:xfrm>
      </p:grpSpPr>
      <p:sp>
        <p:nvSpPr>
          <p:cNvPr id="221" name="Shape 22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22" name="Shape 22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9" name="Shape 99"/>
        <p:cNvGrpSpPr/>
        <p:nvPr/>
      </p:nvGrpSpPr>
      <p:grpSpPr>
        <a:xfrm>
          <a:off x="0" y="0"/>
          <a:ext cx="0" cy="0"/>
          <a:chOff x="0" y="0"/>
          <a:chExt cx="0" cy="0"/>
        </a:xfrm>
      </p:grpSpPr>
      <p:sp>
        <p:nvSpPr>
          <p:cNvPr id="100" name="Shape 100"/>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101" name="Shape 10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6" name="Shape 226"/>
        <p:cNvGrpSpPr/>
        <p:nvPr/>
      </p:nvGrpSpPr>
      <p:grpSpPr>
        <a:xfrm>
          <a:off x="0" y="0"/>
          <a:ext cx="0" cy="0"/>
          <a:chOff x="0" y="0"/>
          <a:chExt cx="0" cy="0"/>
        </a:xfrm>
      </p:grpSpPr>
      <p:sp>
        <p:nvSpPr>
          <p:cNvPr id="227" name="Shape 227"/>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28" name="Shape 22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1" name="Shape 231"/>
        <p:cNvGrpSpPr/>
        <p:nvPr/>
      </p:nvGrpSpPr>
      <p:grpSpPr>
        <a:xfrm>
          <a:off x="0" y="0"/>
          <a:ext cx="0" cy="0"/>
          <a:chOff x="0" y="0"/>
          <a:chExt cx="0" cy="0"/>
        </a:xfrm>
      </p:grpSpPr>
      <p:sp>
        <p:nvSpPr>
          <p:cNvPr id="232" name="Shape 232"/>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233" name="Shape 233"/>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7" name="Shape 237"/>
        <p:cNvGrpSpPr/>
        <p:nvPr/>
      </p:nvGrpSpPr>
      <p:grpSpPr>
        <a:xfrm>
          <a:off x="0" y="0"/>
          <a:ext cx="0" cy="0"/>
          <a:chOff x="0" y="0"/>
          <a:chExt cx="0" cy="0"/>
        </a:xfrm>
      </p:grpSpPr>
      <p:sp>
        <p:nvSpPr>
          <p:cNvPr id="238" name="Shape 238"/>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39" name="Shape 23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7" name="Shape 247"/>
        <p:cNvGrpSpPr/>
        <p:nvPr/>
      </p:nvGrpSpPr>
      <p:grpSpPr>
        <a:xfrm>
          <a:off x="0" y="0"/>
          <a:ext cx="0" cy="0"/>
          <a:chOff x="0" y="0"/>
          <a:chExt cx="0" cy="0"/>
        </a:xfrm>
      </p:grpSpPr>
      <p:sp>
        <p:nvSpPr>
          <p:cNvPr id="248" name="Shape 248"/>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249" name="Shape 249"/>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4" name="Shape 254"/>
        <p:cNvGrpSpPr/>
        <p:nvPr/>
      </p:nvGrpSpPr>
      <p:grpSpPr>
        <a:xfrm>
          <a:off x="0" y="0"/>
          <a:ext cx="0" cy="0"/>
          <a:chOff x="0" y="0"/>
          <a:chExt cx="0" cy="0"/>
        </a:xfrm>
      </p:grpSpPr>
      <p:sp>
        <p:nvSpPr>
          <p:cNvPr id="255" name="Shape 255"/>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56" name="Shape 25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2" name="Shape 262"/>
        <p:cNvGrpSpPr/>
        <p:nvPr/>
      </p:nvGrpSpPr>
      <p:grpSpPr>
        <a:xfrm>
          <a:off x="0" y="0"/>
          <a:ext cx="0" cy="0"/>
          <a:chOff x="0" y="0"/>
          <a:chExt cx="0" cy="0"/>
        </a:xfrm>
      </p:grpSpPr>
      <p:sp>
        <p:nvSpPr>
          <p:cNvPr id="263" name="Shape 263"/>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64" name="Shape 26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0" name="Shape 270"/>
        <p:cNvGrpSpPr/>
        <p:nvPr/>
      </p:nvGrpSpPr>
      <p:grpSpPr>
        <a:xfrm>
          <a:off x="0" y="0"/>
          <a:ext cx="0" cy="0"/>
          <a:chOff x="0" y="0"/>
          <a:chExt cx="0" cy="0"/>
        </a:xfrm>
      </p:grpSpPr>
      <p:sp>
        <p:nvSpPr>
          <p:cNvPr id="271" name="Shape 27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72" name="Shape 27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8" name="Shape 278"/>
        <p:cNvGrpSpPr/>
        <p:nvPr/>
      </p:nvGrpSpPr>
      <p:grpSpPr>
        <a:xfrm>
          <a:off x="0" y="0"/>
          <a:ext cx="0" cy="0"/>
          <a:chOff x="0" y="0"/>
          <a:chExt cx="0" cy="0"/>
        </a:xfrm>
      </p:grpSpPr>
      <p:sp>
        <p:nvSpPr>
          <p:cNvPr id="279" name="Shape 279"/>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80" name="Shape 28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6" name="Shape 286"/>
        <p:cNvGrpSpPr/>
        <p:nvPr/>
      </p:nvGrpSpPr>
      <p:grpSpPr>
        <a:xfrm>
          <a:off x="0" y="0"/>
          <a:ext cx="0" cy="0"/>
          <a:chOff x="0" y="0"/>
          <a:chExt cx="0" cy="0"/>
        </a:xfrm>
      </p:grpSpPr>
      <p:sp>
        <p:nvSpPr>
          <p:cNvPr id="287" name="Shape 287"/>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88" name="Shape 28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2" name="Shape 292"/>
        <p:cNvGrpSpPr/>
        <p:nvPr/>
      </p:nvGrpSpPr>
      <p:grpSpPr>
        <a:xfrm>
          <a:off x="0" y="0"/>
          <a:ext cx="0" cy="0"/>
          <a:chOff x="0" y="0"/>
          <a:chExt cx="0" cy="0"/>
        </a:xfrm>
      </p:grpSpPr>
      <p:sp>
        <p:nvSpPr>
          <p:cNvPr id="293" name="Shape 293"/>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294" name="Shape 29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5" name="Shape 105"/>
        <p:cNvGrpSpPr/>
        <p:nvPr/>
      </p:nvGrpSpPr>
      <p:grpSpPr>
        <a:xfrm>
          <a:off x="0" y="0"/>
          <a:ext cx="0" cy="0"/>
          <a:chOff x="0" y="0"/>
          <a:chExt cx="0" cy="0"/>
        </a:xfrm>
      </p:grpSpPr>
      <p:sp>
        <p:nvSpPr>
          <p:cNvPr id="106" name="Shape 106"/>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107" name="Shape 107"/>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1" name="Shape 301"/>
        <p:cNvGrpSpPr/>
        <p:nvPr/>
      </p:nvGrpSpPr>
      <p:grpSpPr>
        <a:xfrm>
          <a:off x="0" y="0"/>
          <a:ext cx="0" cy="0"/>
          <a:chOff x="0" y="0"/>
          <a:chExt cx="0" cy="0"/>
        </a:xfrm>
      </p:grpSpPr>
      <p:sp>
        <p:nvSpPr>
          <p:cNvPr id="302" name="Shape 302"/>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03" name="Shape 30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0" name="Shape 310"/>
        <p:cNvGrpSpPr/>
        <p:nvPr/>
      </p:nvGrpSpPr>
      <p:grpSpPr>
        <a:xfrm>
          <a:off x="0" y="0"/>
          <a:ext cx="0" cy="0"/>
          <a:chOff x="0" y="0"/>
          <a:chExt cx="0" cy="0"/>
        </a:xfrm>
      </p:grpSpPr>
      <p:sp>
        <p:nvSpPr>
          <p:cNvPr id="311" name="Shape 31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12" name="Shape 31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8" name="Shape 318"/>
        <p:cNvGrpSpPr/>
        <p:nvPr/>
      </p:nvGrpSpPr>
      <p:grpSpPr>
        <a:xfrm>
          <a:off x="0" y="0"/>
          <a:ext cx="0" cy="0"/>
          <a:chOff x="0" y="0"/>
          <a:chExt cx="0" cy="0"/>
        </a:xfrm>
      </p:grpSpPr>
      <p:sp>
        <p:nvSpPr>
          <p:cNvPr id="319" name="Shape 319"/>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320" name="Shape 320"/>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5" name="Shape 325"/>
        <p:cNvGrpSpPr/>
        <p:nvPr/>
      </p:nvGrpSpPr>
      <p:grpSpPr>
        <a:xfrm>
          <a:off x="0" y="0"/>
          <a:ext cx="0" cy="0"/>
          <a:chOff x="0" y="0"/>
          <a:chExt cx="0" cy="0"/>
        </a:xfrm>
      </p:grpSpPr>
      <p:sp>
        <p:nvSpPr>
          <p:cNvPr id="326" name="Shape 326"/>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27" name="Shape 327"/>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1" name="Shape 331"/>
        <p:cNvGrpSpPr/>
        <p:nvPr/>
      </p:nvGrpSpPr>
      <p:grpSpPr>
        <a:xfrm>
          <a:off x="0" y="0"/>
          <a:ext cx="0" cy="0"/>
          <a:chOff x="0" y="0"/>
          <a:chExt cx="0" cy="0"/>
        </a:xfrm>
      </p:grpSpPr>
      <p:sp>
        <p:nvSpPr>
          <p:cNvPr id="332" name="Shape 332"/>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333" name="Shape 333"/>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8" name="Shape 338"/>
        <p:cNvGrpSpPr/>
        <p:nvPr/>
      </p:nvGrpSpPr>
      <p:grpSpPr>
        <a:xfrm>
          <a:off x="0" y="0"/>
          <a:ext cx="0" cy="0"/>
          <a:chOff x="0" y="0"/>
          <a:chExt cx="0" cy="0"/>
        </a:xfrm>
      </p:grpSpPr>
      <p:sp>
        <p:nvSpPr>
          <p:cNvPr id="339" name="Shape 339"/>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340" name="Shape 340"/>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4" name="Shape 344"/>
        <p:cNvGrpSpPr/>
        <p:nvPr/>
      </p:nvGrpSpPr>
      <p:grpSpPr>
        <a:xfrm>
          <a:off x="0" y="0"/>
          <a:ext cx="0" cy="0"/>
          <a:chOff x="0" y="0"/>
          <a:chExt cx="0" cy="0"/>
        </a:xfrm>
      </p:grpSpPr>
      <p:sp>
        <p:nvSpPr>
          <p:cNvPr id="345" name="Shape 345"/>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346" name="Shape 34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52" name="Shape 352"/>
        <p:cNvGrpSpPr/>
        <p:nvPr/>
      </p:nvGrpSpPr>
      <p:grpSpPr>
        <a:xfrm>
          <a:off x="0" y="0"/>
          <a:ext cx="0" cy="0"/>
          <a:chOff x="0" y="0"/>
          <a:chExt cx="0" cy="0"/>
        </a:xfrm>
      </p:grpSpPr>
      <p:sp>
        <p:nvSpPr>
          <p:cNvPr id="353" name="Shape 353"/>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354" name="Shape 35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0" name="Shape 360"/>
        <p:cNvGrpSpPr/>
        <p:nvPr/>
      </p:nvGrpSpPr>
      <p:grpSpPr>
        <a:xfrm>
          <a:off x="0" y="0"/>
          <a:ext cx="0" cy="0"/>
          <a:chOff x="0" y="0"/>
          <a:chExt cx="0" cy="0"/>
        </a:xfrm>
      </p:grpSpPr>
      <p:sp>
        <p:nvSpPr>
          <p:cNvPr id="361" name="Shape 36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62" name="Shape 36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7" name="Shape 367"/>
        <p:cNvGrpSpPr/>
        <p:nvPr/>
      </p:nvGrpSpPr>
      <p:grpSpPr>
        <a:xfrm>
          <a:off x="0" y="0"/>
          <a:ext cx="0" cy="0"/>
          <a:chOff x="0" y="0"/>
          <a:chExt cx="0" cy="0"/>
        </a:xfrm>
      </p:grpSpPr>
      <p:sp>
        <p:nvSpPr>
          <p:cNvPr id="368" name="Shape 368"/>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69" name="Shape 36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2" name="Shape 112"/>
        <p:cNvGrpSpPr/>
        <p:nvPr/>
      </p:nvGrpSpPr>
      <p:grpSpPr>
        <a:xfrm>
          <a:off x="0" y="0"/>
          <a:ext cx="0" cy="0"/>
          <a:chOff x="0" y="0"/>
          <a:chExt cx="0" cy="0"/>
        </a:xfrm>
      </p:grpSpPr>
      <p:sp>
        <p:nvSpPr>
          <p:cNvPr id="113" name="Shape 113"/>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114" name="Shape 114"/>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74" name="Shape 374"/>
        <p:cNvGrpSpPr/>
        <p:nvPr/>
      </p:nvGrpSpPr>
      <p:grpSpPr>
        <a:xfrm>
          <a:off x="0" y="0"/>
          <a:ext cx="0" cy="0"/>
          <a:chOff x="0" y="0"/>
          <a:chExt cx="0" cy="0"/>
        </a:xfrm>
      </p:grpSpPr>
      <p:sp>
        <p:nvSpPr>
          <p:cNvPr id="375" name="Shape 375"/>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376" name="Shape 37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0" name="Shape 380"/>
        <p:cNvGrpSpPr/>
        <p:nvPr/>
      </p:nvGrpSpPr>
      <p:grpSpPr>
        <a:xfrm>
          <a:off x="0" y="0"/>
          <a:ext cx="0" cy="0"/>
          <a:chOff x="0" y="0"/>
          <a:chExt cx="0" cy="0"/>
        </a:xfrm>
      </p:grpSpPr>
      <p:sp>
        <p:nvSpPr>
          <p:cNvPr id="381" name="Shape 38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382" name="Shape 38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6" name="Shape 386"/>
        <p:cNvGrpSpPr/>
        <p:nvPr/>
      </p:nvGrpSpPr>
      <p:grpSpPr>
        <a:xfrm>
          <a:off x="0" y="0"/>
          <a:ext cx="0" cy="0"/>
          <a:chOff x="0" y="0"/>
          <a:chExt cx="0" cy="0"/>
        </a:xfrm>
      </p:grpSpPr>
      <p:sp>
        <p:nvSpPr>
          <p:cNvPr id="387" name="Shape 387"/>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388" name="Shape 38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3" name="Shape 393"/>
        <p:cNvGrpSpPr/>
        <p:nvPr/>
      </p:nvGrpSpPr>
      <p:grpSpPr>
        <a:xfrm>
          <a:off x="0" y="0"/>
          <a:ext cx="0" cy="0"/>
          <a:chOff x="0" y="0"/>
          <a:chExt cx="0" cy="0"/>
        </a:xfrm>
      </p:grpSpPr>
      <p:sp>
        <p:nvSpPr>
          <p:cNvPr id="394" name="Shape 394"/>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395" name="Shape 395"/>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5" name="Shape 405"/>
        <p:cNvGrpSpPr/>
        <p:nvPr/>
      </p:nvGrpSpPr>
      <p:grpSpPr>
        <a:xfrm>
          <a:off x="0" y="0"/>
          <a:ext cx="0" cy="0"/>
          <a:chOff x="0" y="0"/>
          <a:chExt cx="0" cy="0"/>
        </a:xfrm>
      </p:grpSpPr>
      <p:sp>
        <p:nvSpPr>
          <p:cNvPr id="406" name="Shape 406"/>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407" name="Shape 407"/>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14" name="Shape 414"/>
        <p:cNvGrpSpPr/>
        <p:nvPr/>
      </p:nvGrpSpPr>
      <p:grpSpPr>
        <a:xfrm>
          <a:off x="0" y="0"/>
          <a:ext cx="0" cy="0"/>
          <a:chOff x="0" y="0"/>
          <a:chExt cx="0" cy="0"/>
        </a:xfrm>
      </p:grpSpPr>
      <p:sp>
        <p:nvSpPr>
          <p:cNvPr id="415" name="Shape 415"/>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416" name="Shape 41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21" name="Shape 421"/>
        <p:cNvGrpSpPr/>
        <p:nvPr/>
      </p:nvGrpSpPr>
      <p:grpSpPr>
        <a:xfrm>
          <a:off x="0" y="0"/>
          <a:ext cx="0" cy="0"/>
          <a:chOff x="0" y="0"/>
          <a:chExt cx="0" cy="0"/>
        </a:xfrm>
      </p:grpSpPr>
      <p:sp>
        <p:nvSpPr>
          <p:cNvPr id="422" name="Shape 422"/>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423" name="Shape 42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27" name="Shape 427"/>
        <p:cNvGrpSpPr/>
        <p:nvPr/>
      </p:nvGrpSpPr>
      <p:grpSpPr>
        <a:xfrm>
          <a:off x="0" y="0"/>
          <a:ext cx="0" cy="0"/>
          <a:chOff x="0" y="0"/>
          <a:chExt cx="0" cy="0"/>
        </a:xfrm>
      </p:grpSpPr>
      <p:sp>
        <p:nvSpPr>
          <p:cNvPr id="428" name="Shape 428"/>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429" name="Shape 42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35" name="Shape 435"/>
        <p:cNvGrpSpPr/>
        <p:nvPr/>
      </p:nvGrpSpPr>
      <p:grpSpPr>
        <a:xfrm>
          <a:off x="0" y="0"/>
          <a:ext cx="0" cy="0"/>
          <a:chOff x="0" y="0"/>
          <a:chExt cx="0" cy="0"/>
        </a:xfrm>
      </p:grpSpPr>
      <p:sp>
        <p:nvSpPr>
          <p:cNvPr id="436" name="Shape 436"/>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437" name="Shape 437"/>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41" name="Shape 441"/>
        <p:cNvGrpSpPr/>
        <p:nvPr/>
      </p:nvGrpSpPr>
      <p:grpSpPr>
        <a:xfrm>
          <a:off x="0" y="0"/>
          <a:ext cx="0" cy="0"/>
          <a:chOff x="0" y="0"/>
          <a:chExt cx="0" cy="0"/>
        </a:xfrm>
      </p:grpSpPr>
      <p:sp>
        <p:nvSpPr>
          <p:cNvPr id="442" name="Shape 442"/>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443" name="Shape 44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9" name="Shape 119"/>
        <p:cNvGrpSpPr/>
        <p:nvPr/>
      </p:nvGrpSpPr>
      <p:grpSpPr>
        <a:xfrm>
          <a:off x="0" y="0"/>
          <a:ext cx="0" cy="0"/>
          <a:chOff x="0" y="0"/>
          <a:chExt cx="0" cy="0"/>
        </a:xfrm>
      </p:grpSpPr>
      <p:sp>
        <p:nvSpPr>
          <p:cNvPr id="120" name="Shape 120"/>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121" name="Shape 12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50" name="Shape 450"/>
        <p:cNvGrpSpPr/>
        <p:nvPr/>
      </p:nvGrpSpPr>
      <p:grpSpPr>
        <a:xfrm>
          <a:off x="0" y="0"/>
          <a:ext cx="0" cy="0"/>
          <a:chOff x="0" y="0"/>
          <a:chExt cx="0" cy="0"/>
        </a:xfrm>
      </p:grpSpPr>
      <p:sp>
        <p:nvSpPr>
          <p:cNvPr id="451" name="Shape 451"/>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452" name="Shape 452"/>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56" name="Shape 456"/>
        <p:cNvGrpSpPr/>
        <p:nvPr/>
      </p:nvGrpSpPr>
      <p:grpSpPr>
        <a:xfrm>
          <a:off x="0" y="0"/>
          <a:ext cx="0" cy="0"/>
          <a:chOff x="0" y="0"/>
          <a:chExt cx="0" cy="0"/>
        </a:xfrm>
      </p:grpSpPr>
      <p:sp>
        <p:nvSpPr>
          <p:cNvPr id="457" name="Shape 457"/>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458" name="Shape 45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63" name="Shape 463"/>
        <p:cNvGrpSpPr/>
        <p:nvPr/>
      </p:nvGrpSpPr>
      <p:grpSpPr>
        <a:xfrm>
          <a:off x="0" y="0"/>
          <a:ext cx="0" cy="0"/>
          <a:chOff x="0" y="0"/>
          <a:chExt cx="0" cy="0"/>
        </a:xfrm>
      </p:grpSpPr>
      <p:sp>
        <p:nvSpPr>
          <p:cNvPr id="464" name="Shape 464"/>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465" name="Shape 465"/>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70" name="Shape 470"/>
        <p:cNvGrpSpPr/>
        <p:nvPr/>
      </p:nvGrpSpPr>
      <p:grpSpPr>
        <a:xfrm>
          <a:off x="0" y="0"/>
          <a:ext cx="0" cy="0"/>
          <a:chOff x="0" y="0"/>
          <a:chExt cx="0" cy="0"/>
        </a:xfrm>
      </p:grpSpPr>
      <p:sp>
        <p:nvSpPr>
          <p:cNvPr id="471" name="Shape 471"/>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472" name="Shape 472"/>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76" name="Shape 476"/>
        <p:cNvGrpSpPr/>
        <p:nvPr/>
      </p:nvGrpSpPr>
      <p:grpSpPr>
        <a:xfrm>
          <a:off x="0" y="0"/>
          <a:ext cx="0" cy="0"/>
          <a:chOff x="0" y="0"/>
          <a:chExt cx="0" cy="0"/>
        </a:xfrm>
      </p:grpSpPr>
      <p:sp>
        <p:nvSpPr>
          <p:cNvPr id="477" name="Shape 477"/>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p:spPr>
      </p:sp>
      <p:sp>
        <p:nvSpPr>
          <p:cNvPr id="478" name="Shape 47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5" name="Shape 125"/>
        <p:cNvGrpSpPr/>
        <p:nvPr/>
      </p:nvGrpSpPr>
      <p:grpSpPr>
        <a:xfrm>
          <a:off x="0" y="0"/>
          <a:ext cx="0" cy="0"/>
          <a:chOff x="0" y="0"/>
          <a:chExt cx="0" cy="0"/>
        </a:xfrm>
      </p:grpSpPr>
      <p:sp>
        <p:nvSpPr>
          <p:cNvPr id="126" name="Shape 126"/>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127" name="Shape 127"/>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3" name="Shape 133"/>
        <p:cNvGrpSpPr/>
        <p:nvPr/>
      </p:nvGrpSpPr>
      <p:grpSpPr>
        <a:xfrm>
          <a:off x="0" y="0"/>
          <a:ext cx="0" cy="0"/>
          <a:chOff x="0" y="0"/>
          <a:chExt cx="0" cy="0"/>
        </a:xfrm>
      </p:grpSpPr>
      <p:sp>
        <p:nvSpPr>
          <p:cNvPr id="134" name="Shape 134"/>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135" name="Shape 135"/>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1" name="Shape 141"/>
        <p:cNvGrpSpPr/>
        <p:nvPr/>
      </p:nvGrpSpPr>
      <p:grpSpPr>
        <a:xfrm>
          <a:off x="0" y="0"/>
          <a:ext cx="0" cy="0"/>
          <a:chOff x="0" y="0"/>
          <a:chExt cx="0" cy="0"/>
        </a:xfrm>
      </p:grpSpPr>
      <p:sp>
        <p:nvSpPr>
          <p:cNvPr id="142" name="Shape 142"/>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
        <p:nvSpPr>
          <p:cNvPr id="143" name="Shape 14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9" name="Shape 149"/>
        <p:cNvGrpSpPr/>
        <p:nvPr/>
      </p:nvGrpSpPr>
      <p:grpSpPr>
        <a:xfrm>
          <a:off x="0" y="0"/>
          <a:ext cx="0" cy="0"/>
          <a:chOff x="0" y="0"/>
          <a:chExt cx="0" cy="0"/>
        </a:xfrm>
      </p:grpSpPr>
      <p:sp>
        <p:nvSpPr>
          <p:cNvPr id="150" name="Shape 150"/>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151" name="Shape 151"/>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9" name="Shape 9"/>
        <p:cNvGrpSpPr/>
        <p:nvPr/>
      </p:nvGrpSpPr>
      <p:grpSpPr>
        <a:xfrm>
          <a:off x="0" y="0"/>
          <a:ext cx="0" cy="0"/>
          <a:chOff x="0" y="0"/>
          <a:chExt cx="0" cy="0"/>
        </a:xfrm>
      </p:grpSpPr>
      <p:sp>
        <p:nvSpPr>
          <p:cNvPr id="10" name="Shape 10"/>
          <p:cNvSpPr txBox="1"/>
          <p:nvPr>
            <p:ph type="ctrTitle"/>
          </p:nvPr>
        </p:nvSpPr>
        <p:spPr>
          <a:xfrm>
            <a:off x="311708" y="992766"/>
            <a:ext cx="8520600" cy="2736900"/>
          </a:xfrm>
          <a:prstGeom prst="rect">
            <a:avLst/>
          </a:prstGeom>
        </p:spPr>
        <p:txBody>
          <a:bodyPr anchorCtr="0" anchor="b" bIns="91425" lIns="91425" rIns="91425" tIns="91425"/>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p:txBody>
      </p:sp>
      <p:sp>
        <p:nvSpPr>
          <p:cNvPr id="11" name="Shape 11"/>
          <p:cNvSpPr txBox="1"/>
          <p:nvPr>
            <p:ph idx="1" type="subTitle"/>
          </p:nvPr>
        </p:nvSpPr>
        <p:spPr>
          <a:xfrm>
            <a:off x="311700" y="3778833"/>
            <a:ext cx="8520600" cy="10569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p:txBody>
      </p:sp>
      <p:sp>
        <p:nvSpPr>
          <p:cNvPr id="12" name="Shape 12"/>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4" name="Shape 44"/>
        <p:cNvGrpSpPr/>
        <p:nvPr/>
      </p:nvGrpSpPr>
      <p:grpSpPr>
        <a:xfrm>
          <a:off x="0" y="0"/>
          <a:ext cx="0" cy="0"/>
          <a:chOff x="0" y="0"/>
          <a:chExt cx="0" cy="0"/>
        </a:xfrm>
      </p:grpSpPr>
      <p:sp>
        <p:nvSpPr>
          <p:cNvPr id="45" name="Shape 45"/>
          <p:cNvSpPr txBox="1"/>
          <p:nvPr>
            <p:ph type="title"/>
          </p:nvPr>
        </p:nvSpPr>
        <p:spPr>
          <a:xfrm>
            <a:off x="311700" y="1474833"/>
            <a:ext cx="8520600" cy="2618100"/>
          </a:xfrm>
          <a:prstGeom prst="rect">
            <a:avLst/>
          </a:prstGeom>
        </p:spPr>
        <p:txBody>
          <a:bodyPr anchorCtr="0" anchor="b" bIns="91425" lIns="91425" rIns="91425" tIns="91425"/>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p:txBody>
      </p:sp>
      <p:sp>
        <p:nvSpPr>
          <p:cNvPr id="46" name="Shape 46"/>
          <p:cNvSpPr txBox="1"/>
          <p:nvPr>
            <p:ph idx="1" type="body"/>
          </p:nvPr>
        </p:nvSpPr>
        <p:spPr>
          <a:xfrm>
            <a:off x="311700" y="4202966"/>
            <a:ext cx="8520600" cy="17343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47" name="Shape 47"/>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bg>
      <p:bgPr>
        <a:solidFill>
          <a:srgbClr val="9E9E9E"/>
        </a:solidFill>
      </p:bgPr>
    </p:bg>
    <p:spTree>
      <p:nvGrpSpPr>
        <p:cNvPr id="50" name="Shape 50"/>
        <p:cNvGrpSpPr/>
        <p:nvPr/>
      </p:nvGrpSpPr>
      <p:grpSpPr>
        <a:xfrm>
          <a:off x="0" y="0"/>
          <a:ext cx="0" cy="0"/>
          <a:chOff x="0" y="0"/>
          <a:chExt cx="0" cy="0"/>
        </a:xfrm>
      </p:grpSpPr>
      <p:sp>
        <p:nvSpPr>
          <p:cNvPr id="51" name="Shape 51"/>
          <p:cNvSpPr txBox="1"/>
          <p:nvPr>
            <p:ph idx="1" type="body"/>
          </p:nvPr>
        </p:nvSpPr>
        <p:spPr>
          <a:xfrm>
            <a:off x="457200" y="2020824"/>
            <a:ext cx="8229600" cy="4075200"/>
          </a:xfrm>
          <a:prstGeom prst="rect">
            <a:avLst/>
          </a:prstGeom>
          <a:noFill/>
          <a:ln>
            <a:noFill/>
          </a:ln>
        </p:spPr>
        <p:txBody>
          <a:bodyPr anchorCtr="0" anchor="t" bIns="91425" lIns="91425" rIns="91425" tIns="91425"/>
          <a:lstStyle>
            <a:lvl1pPr indent="0" lvl="0" marL="0" rtl="0" algn="ctr">
              <a:lnSpc>
                <a:spcPct val="100000"/>
              </a:lnSpc>
              <a:spcBef>
                <a:spcPts val="600"/>
              </a:spcBef>
              <a:spcAft>
                <a:spcPts val="0"/>
              </a:spcAft>
              <a:buClr>
                <a:schemeClr val="accent1"/>
              </a:buClr>
              <a:buFont typeface="Garamond"/>
              <a:buNone/>
              <a:defRPr/>
            </a:lvl1pPr>
            <a:lvl2pPr indent="0" lvl="1" marL="0" rtl="0" algn="ctr">
              <a:lnSpc>
                <a:spcPct val="100000"/>
              </a:lnSpc>
              <a:spcBef>
                <a:spcPts val="1200"/>
              </a:spcBef>
              <a:buClr>
                <a:schemeClr val="accent1"/>
              </a:buClr>
              <a:buFont typeface="Garamond"/>
              <a:buNone/>
              <a:defRPr/>
            </a:lvl2pPr>
            <a:lvl3pPr indent="0" lvl="2" marL="0" rtl="0" algn="ctr">
              <a:lnSpc>
                <a:spcPct val="100000"/>
              </a:lnSpc>
              <a:spcBef>
                <a:spcPts val="1200"/>
              </a:spcBef>
              <a:buClr>
                <a:schemeClr val="accent1"/>
              </a:buClr>
              <a:buFont typeface="Garamond"/>
              <a:buNone/>
              <a:defRPr/>
            </a:lvl3pPr>
            <a:lvl4pPr indent="0" lvl="3" marL="0" rtl="0" algn="ctr">
              <a:lnSpc>
                <a:spcPct val="100000"/>
              </a:lnSpc>
              <a:spcBef>
                <a:spcPts val="1200"/>
              </a:spcBef>
              <a:buClr>
                <a:schemeClr val="accent1"/>
              </a:buClr>
              <a:buFont typeface="Garamond"/>
              <a:buNone/>
              <a:defRPr/>
            </a:lvl4pPr>
            <a:lvl5pPr indent="0" lvl="4" marL="0" rtl="0" algn="ctr">
              <a:lnSpc>
                <a:spcPct val="100000"/>
              </a:lnSpc>
              <a:spcBef>
                <a:spcPts val="1200"/>
              </a:spcBef>
              <a:buClr>
                <a:schemeClr val="accent1"/>
              </a:buClr>
              <a:buFont typeface="Garamond"/>
              <a:buNone/>
              <a:defRPr/>
            </a:lvl5pPr>
            <a:lvl6pPr indent="0" lvl="5" marL="0" rtl="0" algn="ctr">
              <a:lnSpc>
                <a:spcPct val="100000"/>
              </a:lnSpc>
              <a:spcBef>
                <a:spcPts val="1200"/>
              </a:spcBef>
              <a:buClr>
                <a:schemeClr val="lt2"/>
              </a:buClr>
              <a:buFont typeface="Arial"/>
              <a:buNone/>
              <a:defRPr/>
            </a:lvl6pPr>
            <a:lvl7pPr indent="0" lvl="6" marL="0" rtl="0" algn="ctr">
              <a:lnSpc>
                <a:spcPct val="100000"/>
              </a:lnSpc>
              <a:spcBef>
                <a:spcPts val="1200"/>
              </a:spcBef>
              <a:buClr>
                <a:schemeClr val="lt1"/>
              </a:buClr>
              <a:buFont typeface="Arial"/>
              <a:buNone/>
              <a:defRPr/>
            </a:lvl7pPr>
            <a:lvl8pPr indent="0" lvl="7" marL="0" rtl="0" algn="ctr">
              <a:lnSpc>
                <a:spcPct val="100000"/>
              </a:lnSpc>
              <a:spcBef>
                <a:spcPts val="1200"/>
              </a:spcBef>
              <a:buClr>
                <a:schemeClr val="lt2"/>
              </a:buClr>
              <a:buFont typeface="Arial"/>
              <a:buNone/>
              <a:defRPr/>
            </a:lvl8pPr>
            <a:lvl9pPr indent="0" lvl="8" marL="0" rtl="0" algn="ctr">
              <a:lnSpc>
                <a:spcPct val="100000"/>
              </a:lnSpc>
              <a:spcBef>
                <a:spcPts val="1200"/>
              </a:spcBef>
              <a:buClr>
                <a:schemeClr val="lt1"/>
              </a:buClr>
              <a:buFont typeface="Arial"/>
              <a:buNone/>
              <a:defRPr/>
            </a:lvl9pPr>
          </a:lstStyle>
          <a:p/>
        </p:txBody>
      </p:sp>
      <p:sp>
        <p:nvSpPr>
          <p:cNvPr id="52" name="Shape 52"/>
          <p:cNvSpPr txBox="1"/>
          <p:nvPr>
            <p:ph type="title"/>
          </p:nvPr>
        </p:nvSpPr>
        <p:spPr>
          <a:xfrm>
            <a:off x="2514600" y="975359"/>
            <a:ext cx="4114800" cy="701100"/>
          </a:xfrm>
          <a:prstGeom prst="rect">
            <a:avLst/>
          </a:prstGeom>
          <a:solidFill>
            <a:schemeClr val="lt1"/>
          </a:solidFill>
          <a:ln cap="flat" cmpd="sng" w="76200">
            <a:solidFill>
              <a:schemeClr val="lt1"/>
            </a:solidFill>
            <a:prstDash val="solid"/>
            <a:miter/>
            <a:headEnd len="med" w="med" type="none"/>
            <a:tailEnd len="med" w="med" type="none"/>
          </a:ln>
        </p:spPr>
        <p:txBody>
          <a:bodyPr anchorCtr="0" anchor="ctr" bIns="91425" lIns="91425" rIns="91425" tIns="91425"/>
          <a:lstStyle>
            <a:lvl1pPr lvl="0" rtl="0" algn="ctr">
              <a:spcBef>
                <a:spcPts val="400"/>
              </a:spcBef>
              <a:buClr>
                <a:srgbClr val="3F3F3F"/>
              </a:buClr>
              <a:buFont typeface="Garamond"/>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53" name="Shape 53"/>
          <p:cNvSpPr txBox="1"/>
          <p:nvPr>
            <p:ph idx="10" type="dt"/>
          </p:nvPr>
        </p:nvSpPr>
        <p:spPr>
          <a:xfrm>
            <a:off x="2981325" y="273180"/>
            <a:ext cx="3181200" cy="292200"/>
          </a:xfrm>
          <a:prstGeom prst="rect">
            <a:avLst/>
          </a:prstGeom>
          <a:noFill/>
          <a:ln>
            <a:noFill/>
          </a:ln>
        </p:spPr>
        <p:txBody>
          <a:bodyPr anchorCtr="0" anchor="ctr" bIns="91425" lIns="91425" rIns="91425" tIns="91425"/>
          <a:lstStyle>
            <a:lvl1pPr indent="0" lvl="0" marL="0" marR="0" rtl="0" algn="ct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54" name="Shape 54"/>
          <p:cNvSpPr txBox="1"/>
          <p:nvPr>
            <p:ph idx="12" type="sldNum"/>
          </p:nvPr>
        </p:nvSpPr>
        <p:spPr>
          <a:xfrm>
            <a:off x="4038600" y="6172200"/>
            <a:ext cx="1066800" cy="304800"/>
          </a:xfrm>
          <a:prstGeom prst="rect">
            <a:avLst/>
          </a:prstGeom>
          <a:noFill/>
          <a:ln>
            <a:noFill/>
          </a:ln>
        </p:spPr>
        <p:txBody>
          <a:bodyPr anchorCtr="0" anchor="ctr" bIns="0" lIns="0" rIns="0" tIns="0">
            <a:noAutofit/>
          </a:bodyPr>
          <a:lstStyle/>
          <a:p>
            <a:pPr indent="0" lvl="0" marL="0" marR="0" rtl="0" algn="ctr">
              <a:spcBef>
                <a:spcPts val="0"/>
              </a:spcBef>
              <a:buSzPct val="25000"/>
              <a:buNone/>
            </a:pPr>
            <a:fld id="{00000000-1234-1234-1234-123412341234}" type="slidenum">
              <a:rPr b="1" i="0" lang="en-US" sz="1200" u="none" cap="none" strike="noStrike">
                <a:solidFill>
                  <a:schemeClr val="lt1"/>
                </a:solidFill>
                <a:latin typeface="Garamond"/>
                <a:ea typeface="Garamond"/>
                <a:cs typeface="Garamond"/>
                <a:sym typeface="Garamond"/>
              </a:rPr>
              <a:t>‹#›</a:t>
            </a:fld>
          </a:p>
        </p:txBody>
      </p:sp>
      <p:sp>
        <p:nvSpPr>
          <p:cNvPr id="55" name="Shape 55"/>
          <p:cNvSpPr txBox="1"/>
          <p:nvPr>
            <p:ph idx="11" type="ftr"/>
          </p:nvPr>
        </p:nvSpPr>
        <p:spPr>
          <a:xfrm>
            <a:off x="1447800" y="6486525"/>
            <a:ext cx="6248400" cy="292200"/>
          </a:xfrm>
          <a:prstGeom prst="rect">
            <a:avLst/>
          </a:prstGeom>
          <a:noFill/>
          <a:ln>
            <a:noFill/>
          </a:ln>
        </p:spPr>
        <p:txBody>
          <a:bodyPr anchorCtr="0" anchor="ctr" bIns="91425" lIns="91425" rIns="91425" tIns="91425"/>
          <a:lstStyle>
            <a:lvl1pPr indent="0" lvl="0" marL="0" marR="0" rtl="0" algn="ct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Header">
    <p:bg>
      <p:bgPr>
        <a:blipFill rotWithShape="1">
          <a:blip r:embed="rId2">
            <a:alphaModFix/>
          </a:blip>
          <a:stretch>
            <a:fillRect b="0" l="0" r="0" t="0"/>
          </a:stretch>
        </a:blipFill>
      </p:bgPr>
    </p:bg>
    <p:spTree>
      <p:nvGrpSpPr>
        <p:cNvPr id="56" name="Shape 56"/>
        <p:cNvGrpSpPr/>
        <p:nvPr/>
      </p:nvGrpSpPr>
      <p:grpSpPr>
        <a:xfrm>
          <a:off x="0" y="0"/>
          <a:ext cx="0" cy="0"/>
          <a:chOff x="0" y="0"/>
          <a:chExt cx="0" cy="0"/>
        </a:xfrm>
      </p:grpSpPr>
      <p:sp>
        <p:nvSpPr>
          <p:cNvPr id="57" name="Shape 57"/>
          <p:cNvSpPr/>
          <p:nvPr/>
        </p:nvSpPr>
        <p:spPr>
          <a:xfrm>
            <a:off x="0" y="3922776"/>
            <a:ext cx="9144000" cy="2935199"/>
          </a:xfrm>
          <a:prstGeom prst="rect">
            <a:avLst/>
          </a:prstGeom>
          <a:solidFill>
            <a:schemeClr val="lt1"/>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Garamond"/>
              <a:ea typeface="Garamond"/>
              <a:cs typeface="Garamond"/>
              <a:sym typeface="Garamond"/>
            </a:endParaRPr>
          </a:p>
        </p:txBody>
      </p:sp>
      <p:cxnSp>
        <p:nvCxnSpPr>
          <p:cNvPr id="58" name="Shape 58"/>
          <p:cNvCxnSpPr/>
          <p:nvPr/>
        </p:nvCxnSpPr>
        <p:spPr>
          <a:xfrm>
            <a:off x="0" y="3921760"/>
            <a:ext cx="9144000" cy="1500"/>
          </a:xfrm>
          <a:prstGeom prst="straightConnector1">
            <a:avLst/>
          </a:prstGeom>
          <a:noFill/>
          <a:ln cap="flat" cmpd="sng" w="12700">
            <a:solidFill>
              <a:srgbClr val="343437"/>
            </a:solidFill>
            <a:prstDash val="solid"/>
            <a:round/>
            <a:headEnd len="med" w="med" type="none"/>
            <a:tailEnd len="med" w="med" type="none"/>
          </a:ln>
        </p:spPr>
      </p:cxnSp>
      <p:sp>
        <p:nvSpPr>
          <p:cNvPr id="59" name="Shape 59"/>
          <p:cNvSpPr/>
          <p:nvPr/>
        </p:nvSpPr>
        <p:spPr>
          <a:xfrm>
            <a:off x="2514600" y="3368039"/>
            <a:ext cx="4114800" cy="1127700"/>
          </a:xfrm>
          <a:prstGeom prst="rect">
            <a:avLst/>
          </a:prstGeom>
          <a:solidFill>
            <a:schemeClr val="dk1"/>
          </a:solidFill>
          <a:ln cap="flat" cmpd="sng" w="76200">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ctr">
              <a:spcBef>
                <a:spcPts val="0"/>
              </a:spcBef>
              <a:buClr>
                <a:schemeClr val="dk1"/>
              </a:buClr>
              <a:buFont typeface="Garamond"/>
              <a:buNone/>
            </a:pPr>
            <a:r>
              <a:t/>
            </a:r>
            <a:endParaRPr b="1" i="0" sz="1800" u="none" cap="none" strike="noStrike">
              <a:solidFill>
                <a:schemeClr val="lt1"/>
              </a:solidFill>
              <a:latin typeface="Garamond"/>
              <a:ea typeface="Garamond"/>
              <a:cs typeface="Garamond"/>
              <a:sym typeface="Garamond"/>
            </a:endParaRPr>
          </a:p>
        </p:txBody>
      </p:sp>
      <p:sp>
        <p:nvSpPr>
          <p:cNvPr id="60" name="Shape 60"/>
          <p:cNvSpPr txBox="1"/>
          <p:nvPr>
            <p:ph type="title"/>
          </p:nvPr>
        </p:nvSpPr>
        <p:spPr>
          <a:xfrm>
            <a:off x="2529051" y="3367246"/>
            <a:ext cx="4086000" cy="706800"/>
          </a:xfrm>
          <a:prstGeom prst="rect">
            <a:avLst/>
          </a:prstGeom>
          <a:noFill/>
          <a:ln>
            <a:noFill/>
          </a:ln>
        </p:spPr>
        <p:txBody>
          <a:bodyPr anchorCtr="0" anchor="b" bIns="91425" lIns="91425" rIns="91425" tIns="91425"/>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61" name="Shape 61"/>
          <p:cNvSpPr txBox="1"/>
          <p:nvPr>
            <p:ph idx="1" type="subTitle"/>
          </p:nvPr>
        </p:nvSpPr>
        <p:spPr>
          <a:xfrm>
            <a:off x="2518541" y="4084576"/>
            <a:ext cx="4107000" cy="397200"/>
          </a:xfrm>
          <a:prstGeom prst="rect">
            <a:avLst/>
          </a:prstGeom>
          <a:noFill/>
          <a:ln>
            <a:noFill/>
          </a:ln>
        </p:spPr>
        <p:txBody>
          <a:bodyPr anchorCtr="0" anchor="t" bIns="91425" lIns="91425" rIns="91425" tIns="91425"/>
          <a:lstStyle>
            <a:lvl1pPr indent="0" lvl="0" marL="0" marR="0" rtl="0" algn="ctr">
              <a:lnSpc>
                <a:spcPct val="100000"/>
              </a:lnSpc>
              <a:spcBef>
                <a:spcPts val="600"/>
              </a:spcBef>
              <a:spcAft>
                <a:spcPts val="0"/>
              </a:spcAft>
              <a:buClr>
                <a:schemeClr val="accent1"/>
              </a:buClr>
              <a:buFont typeface="Garamond"/>
              <a:buNone/>
              <a:defRPr/>
            </a:lvl1pPr>
            <a:lvl2pPr indent="0" lvl="1" marL="457200" marR="0" rtl="0" algn="ctr">
              <a:lnSpc>
                <a:spcPct val="100000"/>
              </a:lnSpc>
              <a:spcBef>
                <a:spcPts val="1200"/>
              </a:spcBef>
              <a:buClr>
                <a:schemeClr val="accent1"/>
              </a:buClr>
              <a:buFont typeface="Garamond"/>
              <a:buNone/>
              <a:defRPr/>
            </a:lvl2pPr>
            <a:lvl3pPr indent="0" lvl="2" marL="914400" marR="0" rtl="0" algn="ctr">
              <a:lnSpc>
                <a:spcPct val="100000"/>
              </a:lnSpc>
              <a:spcBef>
                <a:spcPts val="1200"/>
              </a:spcBef>
              <a:buClr>
                <a:schemeClr val="accent1"/>
              </a:buClr>
              <a:buFont typeface="Garamond"/>
              <a:buNone/>
              <a:defRPr/>
            </a:lvl3pPr>
            <a:lvl4pPr indent="0" lvl="3" marL="1371600" marR="0" rtl="0" algn="ctr">
              <a:lnSpc>
                <a:spcPct val="100000"/>
              </a:lnSpc>
              <a:spcBef>
                <a:spcPts val="1200"/>
              </a:spcBef>
              <a:buClr>
                <a:schemeClr val="accent1"/>
              </a:buClr>
              <a:buFont typeface="Garamond"/>
              <a:buNone/>
              <a:defRPr/>
            </a:lvl4pPr>
            <a:lvl5pPr indent="0" lvl="4" marL="1828800" marR="0" rtl="0" algn="ctr">
              <a:lnSpc>
                <a:spcPct val="100000"/>
              </a:lnSpc>
              <a:spcBef>
                <a:spcPts val="1200"/>
              </a:spcBef>
              <a:buClr>
                <a:schemeClr val="accent1"/>
              </a:buClr>
              <a:buFont typeface="Garamond"/>
              <a:buNone/>
              <a:defRPr/>
            </a:lvl5pPr>
            <a:lvl6pPr indent="0" lvl="5" marL="2286000" marR="0" rtl="0" algn="ctr">
              <a:lnSpc>
                <a:spcPct val="100000"/>
              </a:lnSpc>
              <a:spcBef>
                <a:spcPts val="1200"/>
              </a:spcBef>
              <a:buClr>
                <a:srgbClr val="888888"/>
              </a:buClr>
              <a:buFont typeface="Arial"/>
              <a:buNone/>
              <a:defRPr/>
            </a:lvl6pPr>
            <a:lvl7pPr indent="0" lvl="6" marL="2743200" marR="0" rtl="0" algn="ctr">
              <a:lnSpc>
                <a:spcPct val="100000"/>
              </a:lnSpc>
              <a:spcBef>
                <a:spcPts val="1200"/>
              </a:spcBef>
              <a:buClr>
                <a:srgbClr val="888888"/>
              </a:buClr>
              <a:buFont typeface="Arial"/>
              <a:buNone/>
              <a:defRPr/>
            </a:lvl7pPr>
            <a:lvl8pPr indent="0" lvl="7" marL="3200400" marR="0" rtl="0" algn="ctr">
              <a:lnSpc>
                <a:spcPct val="100000"/>
              </a:lnSpc>
              <a:spcBef>
                <a:spcPts val="1200"/>
              </a:spcBef>
              <a:buClr>
                <a:srgbClr val="888888"/>
              </a:buClr>
              <a:buFont typeface="Arial"/>
              <a:buNone/>
              <a:defRPr/>
            </a:lvl8pPr>
            <a:lvl9pPr indent="0" lvl="8" marL="3657600" marR="0" rtl="0" algn="ctr">
              <a:lnSpc>
                <a:spcPct val="100000"/>
              </a:lnSpc>
              <a:spcBef>
                <a:spcPts val="1200"/>
              </a:spcBef>
              <a:buClr>
                <a:srgbClr val="888888"/>
              </a:buClr>
              <a:buFont typeface="Arial"/>
              <a:buNone/>
              <a:defRPr/>
            </a:lvl9pPr>
          </a:lstStyle>
          <a:p/>
        </p:txBody>
      </p:sp>
      <p:sp>
        <p:nvSpPr>
          <p:cNvPr id="62" name="Shape 62"/>
          <p:cNvSpPr txBox="1"/>
          <p:nvPr>
            <p:ph idx="10" type="dt"/>
          </p:nvPr>
        </p:nvSpPr>
        <p:spPr>
          <a:xfrm>
            <a:off x="2981325" y="273180"/>
            <a:ext cx="3181200" cy="292200"/>
          </a:xfrm>
          <a:prstGeom prst="rect">
            <a:avLst/>
          </a:prstGeom>
          <a:noFill/>
          <a:ln>
            <a:noFill/>
          </a:ln>
        </p:spPr>
        <p:txBody>
          <a:bodyPr anchorCtr="0" anchor="ctr" bIns="91425" lIns="91425" rIns="91425" tIns="91425"/>
          <a:lstStyle>
            <a:lvl1pPr indent="0" lvl="0" marL="0" marR="0" rtl="0" algn="ct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63" name="Shape 63"/>
          <p:cNvSpPr txBox="1"/>
          <p:nvPr>
            <p:ph idx="12" type="sldNum"/>
          </p:nvPr>
        </p:nvSpPr>
        <p:spPr>
          <a:xfrm>
            <a:off x="4038600" y="6172200"/>
            <a:ext cx="1066800" cy="304800"/>
          </a:xfrm>
          <a:prstGeom prst="rect">
            <a:avLst/>
          </a:prstGeom>
          <a:noFill/>
          <a:ln>
            <a:noFill/>
          </a:ln>
        </p:spPr>
        <p:txBody>
          <a:bodyPr anchorCtr="0" anchor="ctr" bIns="0" lIns="0" rIns="0" tIns="0">
            <a:noAutofit/>
          </a:bodyPr>
          <a:lstStyle/>
          <a:p>
            <a:pPr indent="0" lvl="0" marL="0" marR="0" rtl="0" algn="ctr">
              <a:spcBef>
                <a:spcPts val="0"/>
              </a:spcBef>
              <a:buSzPct val="25000"/>
              <a:buNone/>
            </a:pPr>
            <a:fld id="{00000000-1234-1234-1234-123412341234}" type="slidenum">
              <a:rPr b="1" i="0" lang="en-US" sz="1200" u="none" cap="none" strike="noStrike">
                <a:solidFill>
                  <a:schemeClr val="dk1"/>
                </a:solidFill>
                <a:latin typeface="Garamond"/>
                <a:ea typeface="Garamond"/>
                <a:cs typeface="Garamond"/>
                <a:sym typeface="Garamond"/>
              </a:rPr>
              <a:t>‹#›</a:t>
            </a:fld>
          </a:p>
        </p:txBody>
      </p:sp>
      <p:sp>
        <p:nvSpPr>
          <p:cNvPr id="64" name="Shape 64"/>
          <p:cNvSpPr txBox="1"/>
          <p:nvPr>
            <p:ph idx="11" type="ftr"/>
          </p:nvPr>
        </p:nvSpPr>
        <p:spPr>
          <a:xfrm>
            <a:off x="1447800" y="6486525"/>
            <a:ext cx="6248400" cy="292200"/>
          </a:xfrm>
          <a:prstGeom prst="rect">
            <a:avLst/>
          </a:prstGeom>
          <a:noFill/>
          <a:ln>
            <a:noFill/>
          </a:ln>
        </p:spPr>
        <p:txBody>
          <a:bodyPr anchorCtr="0" anchor="ctr" bIns="91425" lIns="91425" rIns="91425" tIns="91425"/>
          <a:lstStyle>
            <a:lvl1pPr indent="0" lvl="0" marL="0" marR="0" rtl="0" algn="ct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AndObj">
  <p:cSld name="Title, Text, and Content">
    <p:spTree>
      <p:nvGrpSpPr>
        <p:cNvPr id="65" name="Shape 65"/>
        <p:cNvGrpSpPr/>
        <p:nvPr/>
      </p:nvGrpSpPr>
      <p:grpSpPr>
        <a:xfrm>
          <a:off x="0" y="0"/>
          <a:ext cx="0" cy="0"/>
          <a:chOff x="0" y="0"/>
          <a:chExt cx="0" cy="0"/>
        </a:xfrm>
      </p:grpSpPr>
      <p:sp>
        <p:nvSpPr>
          <p:cNvPr id="66" name="Shape 66"/>
          <p:cNvSpPr txBox="1"/>
          <p:nvPr>
            <p:ph type="title"/>
          </p:nvPr>
        </p:nvSpPr>
        <p:spPr>
          <a:xfrm>
            <a:off x="457200" y="274637"/>
            <a:ext cx="8229600" cy="1143000"/>
          </a:xfrm>
          <a:prstGeom prst="rect">
            <a:avLst/>
          </a:prstGeom>
          <a:solidFill>
            <a:schemeClr val="lt1"/>
          </a:solidFill>
          <a:ln cap="flat" cmpd="sng" w="76200">
            <a:solidFill>
              <a:schemeClr val="lt1"/>
            </a:solidFill>
            <a:prstDash val="solid"/>
            <a:miter/>
            <a:headEnd len="med" w="med" type="none"/>
            <a:tailEnd len="med" w="med" type="none"/>
          </a:ln>
        </p:spPr>
        <p:txBody>
          <a:bodyPr anchorCtr="0" anchor="ctr" bIns="91425" lIns="91425" rIns="91425" tIns="91425"/>
          <a:lstStyle>
            <a:lvl1pPr lvl="0" rtl="0" algn="ctr">
              <a:spcBef>
                <a:spcPts val="400"/>
              </a:spcBef>
              <a:buClr>
                <a:srgbClr val="3F3F3F"/>
              </a:buClr>
              <a:buFont typeface="Garamond"/>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67" name="Shape 67"/>
          <p:cNvSpPr txBox="1"/>
          <p:nvPr>
            <p:ph idx="1" type="body"/>
          </p:nvPr>
        </p:nvSpPr>
        <p:spPr>
          <a:xfrm>
            <a:off x="457200" y="1600200"/>
            <a:ext cx="4038600" cy="4526100"/>
          </a:xfrm>
          <a:prstGeom prst="rect">
            <a:avLst/>
          </a:prstGeom>
          <a:noFill/>
          <a:ln>
            <a:noFill/>
          </a:ln>
        </p:spPr>
        <p:txBody>
          <a:bodyPr anchorCtr="0" anchor="t" bIns="91425" lIns="91425" rIns="91425" tIns="91425"/>
          <a:lstStyle>
            <a:lvl1pPr indent="0" lvl="0" marL="0" rtl="0" algn="ctr">
              <a:lnSpc>
                <a:spcPct val="100000"/>
              </a:lnSpc>
              <a:spcBef>
                <a:spcPts val="600"/>
              </a:spcBef>
              <a:spcAft>
                <a:spcPts val="0"/>
              </a:spcAft>
              <a:buClr>
                <a:schemeClr val="accent1"/>
              </a:buClr>
              <a:buFont typeface="Garamond"/>
              <a:buNone/>
              <a:defRPr/>
            </a:lvl1pPr>
            <a:lvl2pPr indent="0" lvl="1" marL="0" rtl="0" algn="ctr">
              <a:lnSpc>
                <a:spcPct val="100000"/>
              </a:lnSpc>
              <a:spcBef>
                <a:spcPts val="1200"/>
              </a:spcBef>
              <a:buClr>
                <a:schemeClr val="accent1"/>
              </a:buClr>
              <a:buFont typeface="Garamond"/>
              <a:buNone/>
              <a:defRPr/>
            </a:lvl2pPr>
            <a:lvl3pPr indent="0" lvl="2" marL="0" rtl="0" algn="ctr">
              <a:lnSpc>
                <a:spcPct val="100000"/>
              </a:lnSpc>
              <a:spcBef>
                <a:spcPts val="1200"/>
              </a:spcBef>
              <a:buClr>
                <a:schemeClr val="accent1"/>
              </a:buClr>
              <a:buFont typeface="Garamond"/>
              <a:buNone/>
              <a:defRPr/>
            </a:lvl3pPr>
            <a:lvl4pPr indent="0" lvl="3" marL="0" rtl="0" algn="ctr">
              <a:lnSpc>
                <a:spcPct val="100000"/>
              </a:lnSpc>
              <a:spcBef>
                <a:spcPts val="1200"/>
              </a:spcBef>
              <a:buClr>
                <a:schemeClr val="accent1"/>
              </a:buClr>
              <a:buFont typeface="Garamond"/>
              <a:buNone/>
              <a:defRPr/>
            </a:lvl4pPr>
            <a:lvl5pPr indent="0" lvl="4" marL="0" rtl="0" algn="ctr">
              <a:lnSpc>
                <a:spcPct val="100000"/>
              </a:lnSpc>
              <a:spcBef>
                <a:spcPts val="1200"/>
              </a:spcBef>
              <a:buClr>
                <a:schemeClr val="accent1"/>
              </a:buClr>
              <a:buFont typeface="Garamond"/>
              <a:buNone/>
              <a:defRPr/>
            </a:lvl5pPr>
            <a:lvl6pPr indent="0" lvl="5" marL="0" rtl="0" algn="ctr">
              <a:lnSpc>
                <a:spcPct val="100000"/>
              </a:lnSpc>
              <a:spcBef>
                <a:spcPts val="1200"/>
              </a:spcBef>
              <a:buClr>
                <a:schemeClr val="lt2"/>
              </a:buClr>
              <a:buFont typeface="Arial"/>
              <a:buNone/>
              <a:defRPr/>
            </a:lvl6pPr>
            <a:lvl7pPr indent="0" lvl="6" marL="0" rtl="0" algn="ctr">
              <a:lnSpc>
                <a:spcPct val="100000"/>
              </a:lnSpc>
              <a:spcBef>
                <a:spcPts val="1200"/>
              </a:spcBef>
              <a:buClr>
                <a:schemeClr val="lt1"/>
              </a:buClr>
              <a:buFont typeface="Arial"/>
              <a:buNone/>
              <a:defRPr/>
            </a:lvl7pPr>
            <a:lvl8pPr indent="0" lvl="7" marL="0" rtl="0" algn="ctr">
              <a:lnSpc>
                <a:spcPct val="100000"/>
              </a:lnSpc>
              <a:spcBef>
                <a:spcPts val="1200"/>
              </a:spcBef>
              <a:buClr>
                <a:schemeClr val="lt2"/>
              </a:buClr>
              <a:buFont typeface="Arial"/>
              <a:buNone/>
              <a:defRPr/>
            </a:lvl8pPr>
            <a:lvl9pPr indent="0" lvl="8" marL="0" rtl="0" algn="ctr">
              <a:lnSpc>
                <a:spcPct val="100000"/>
              </a:lnSpc>
              <a:spcBef>
                <a:spcPts val="1200"/>
              </a:spcBef>
              <a:buClr>
                <a:schemeClr val="lt1"/>
              </a:buClr>
              <a:buFont typeface="Arial"/>
              <a:buNone/>
              <a:defRPr/>
            </a:lvl9pPr>
          </a:lstStyle>
          <a:p/>
        </p:txBody>
      </p:sp>
      <p:sp>
        <p:nvSpPr>
          <p:cNvPr id="68" name="Shape 68"/>
          <p:cNvSpPr txBox="1"/>
          <p:nvPr>
            <p:ph idx="2" type="body"/>
          </p:nvPr>
        </p:nvSpPr>
        <p:spPr>
          <a:xfrm>
            <a:off x="4648200" y="1600200"/>
            <a:ext cx="4038600" cy="4526100"/>
          </a:xfrm>
          <a:prstGeom prst="rect">
            <a:avLst/>
          </a:prstGeom>
          <a:noFill/>
          <a:ln>
            <a:noFill/>
          </a:ln>
        </p:spPr>
        <p:txBody>
          <a:bodyPr anchorCtr="0" anchor="t" bIns="91425" lIns="91425" rIns="91425" tIns="91425"/>
          <a:lstStyle>
            <a:lvl1pPr indent="0" lvl="0" marL="0" rtl="0" algn="ctr">
              <a:lnSpc>
                <a:spcPct val="100000"/>
              </a:lnSpc>
              <a:spcBef>
                <a:spcPts val="600"/>
              </a:spcBef>
              <a:spcAft>
                <a:spcPts val="0"/>
              </a:spcAft>
              <a:buClr>
                <a:schemeClr val="accent1"/>
              </a:buClr>
              <a:buFont typeface="Garamond"/>
              <a:buNone/>
              <a:defRPr/>
            </a:lvl1pPr>
            <a:lvl2pPr indent="0" lvl="1" marL="0" rtl="0" algn="ctr">
              <a:lnSpc>
                <a:spcPct val="100000"/>
              </a:lnSpc>
              <a:spcBef>
                <a:spcPts val="1200"/>
              </a:spcBef>
              <a:buClr>
                <a:schemeClr val="accent1"/>
              </a:buClr>
              <a:buFont typeface="Garamond"/>
              <a:buNone/>
              <a:defRPr/>
            </a:lvl2pPr>
            <a:lvl3pPr indent="0" lvl="2" marL="0" rtl="0" algn="ctr">
              <a:lnSpc>
                <a:spcPct val="100000"/>
              </a:lnSpc>
              <a:spcBef>
                <a:spcPts val="1200"/>
              </a:spcBef>
              <a:buClr>
                <a:schemeClr val="accent1"/>
              </a:buClr>
              <a:buFont typeface="Garamond"/>
              <a:buNone/>
              <a:defRPr/>
            </a:lvl3pPr>
            <a:lvl4pPr indent="0" lvl="3" marL="0" rtl="0" algn="ctr">
              <a:lnSpc>
                <a:spcPct val="100000"/>
              </a:lnSpc>
              <a:spcBef>
                <a:spcPts val="1200"/>
              </a:spcBef>
              <a:buClr>
                <a:schemeClr val="accent1"/>
              </a:buClr>
              <a:buFont typeface="Garamond"/>
              <a:buNone/>
              <a:defRPr/>
            </a:lvl4pPr>
            <a:lvl5pPr indent="0" lvl="4" marL="0" rtl="0" algn="ctr">
              <a:lnSpc>
                <a:spcPct val="100000"/>
              </a:lnSpc>
              <a:spcBef>
                <a:spcPts val="1200"/>
              </a:spcBef>
              <a:buClr>
                <a:schemeClr val="accent1"/>
              </a:buClr>
              <a:buFont typeface="Garamond"/>
              <a:buNone/>
              <a:defRPr/>
            </a:lvl5pPr>
            <a:lvl6pPr indent="0" lvl="5" marL="0" rtl="0" algn="ctr">
              <a:lnSpc>
                <a:spcPct val="100000"/>
              </a:lnSpc>
              <a:spcBef>
                <a:spcPts val="1200"/>
              </a:spcBef>
              <a:buClr>
                <a:schemeClr val="lt2"/>
              </a:buClr>
              <a:buFont typeface="Arial"/>
              <a:buNone/>
              <a:defRPr/>
            </a:lvl6pPr>
            <a:lvl7pPr indent="0" lvl="6" marL="0" rtl="0" algn="ctr">
              <a:lnSpc>
                <a:spcPct val="100000"/>
              </a:lnSpc>
              <a:spcBef>
                <a:spcPts val="1200"/>
              </a:spcBef>
              <a:buClr>
                <a:schemeClr val="lt1"/>
              </a:buClr>
              <a:buFont typeface="Arial"/>
              <a:buNone/>
              <a:defRPr/>
            </a:lvl7pPr>
            <a:lvl8pPr indent="0" lvl="7" marL="0" rtl="0" algn="ctr">
              <a:lnSpc>
                <a:spcPct val="100000"/>
              </a:lnSpc>
              <a:spcBef>
                <a:spcPts val="1200"/>
              </a:spcBef>
              <a:buClr>
                <a:schemeClr val="lt2"/>
              </a:buClr>
              <a:buFont typeface="Arial"/>
              <a:buNone/>
              <a:defRPr/>
            </a:lvl8pPr>
            <a:lvl9pPr indent="0" lvl="8" marL="0" rtl="0" algn="ctr">
              <a:lnSpc>
                <a:spcPct val="100000"/>
              </a:lnSpc>
              <a:spcBef>
                <a:spcPts val="1200"/>
              </a:spcBef>
              <a:buClr>
                <a:schemeClr val="lt1"/>
              </a:buClr>
              <a:buFont typeface="Arial"/>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AndTwoObj">
  <p:cSld name="Title, Content, and 2 Content">
    <p:spTree>
      <p:nvGrpSpPr>
        <p:cNvPr id="69" name="Shape 69"/>
        <p:cNvGrpSpPr/>
        <p:nvPr/>
      </p:nvGrpSpPr>
      <p:grpSpPr>
        <a:xfrm>
          <a:off x="0" y="0"/>
          <a:ext cx="0" cy="0"/>
          <a:chOff x="0" y="0"/>
          <a:chExt cx="0" cy="0"/>
        </a:xfrm>
      </p:grpSpPr>
      <p:sp>
        <p:nvSpPr>
          <p:cNvPr id="70" name="Shape 70"/>
          <p:cNvSpPr txBox="1"/>
          <p:nvPr>
            <p:ph type="title"/>
          </p:nvPr>
        </p:nvSpPr>
        <p:spPr>
          <a:xfrm>
            <a:off x="457200" y="274637"/>
            <a:ext cx="8229600" cy="1143000"/>
          </a:xfrm>
          <a:prstGeom prst="rect">
            <a:avLst/>
          </a:prstGeom>
          <a:solidFill>
            <a:schemeClr val="lt1"/>
          </a:solidFill>
          <a:ln cap="flat" cmpd="sng" w="76200">
            <a:solidFill>
              <a:schemeClr val="lt1"/>
            </a:solidFill>
            <a:prstDash val="solid"/>
            <a:miter/>
            <a:headEnd len="med" w="med" type="none"/>
            <a:tailEnd len="med" w="med" type="none"/>
          </a:ln>
        </p:spPr>
        <p:txBody>
          <a:bodyPr anchorCtr="0" anchor="ctr" bIns="91425" lIns="91425" rIns="91425" tIns="91425"/>
          <a:lstStyle>
            <a:lvl1pPr lvl="0" rtl="0" algn="ctr">
              <a:spcBef>
                <a:spcPts val="400"/>
              </a:spcBef>
              <a:buClr>
                <a:srgbClr val="3F3F3F"/>
              </a:buClr>
              <a:buFont typeface="Garamond"/>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71" name="Shape 71"/>
          <p:cNvSpPr txBox="1"/>
          <p:nvPr>
            <p:ph idx="1" type="body"/>
          </p:nvPr>
        </p:nvSpPr>
        <p:spPr>
          <a:xfrm>
            <a:off x="457200" y="1600200"/>
            <a:ext cx="4038600" cy="4526100"/>
          </a:xfrm>
          <a:prstGeom prst="rect">
            <a:avLst/>
          </a:prstGeom>
          <a:noFill/>
          <a:ln>
            <a:noFill/>
          </a:ln>
        </p:spPr>
        <p:txBody>
          <a:bodyPr anchorCtr="0" anchor="t" bIns="91425" lIns="91425" rIns="91425" tIns="91425"/>
          <a:lstStyle>
            <a:lvl1pPr indent="0" lvl="0" marL="0" rtl="0" algn="ctr">
              <a:lnSpc>
                <a:spcPct val="100000"/>
              </a:lnSpc>
              <a:spcBef>
                <a:spcPts val="600"/>
              </a:spcBef>
              <a:spcAft>
                <a:spcPts val="0"/>
              </a:spcAft>
              <a:buClr>
                <a:schemeClr val="accent1"/>
              </a:buClr>
              <a:buFont typeface="Garamond"/>
              <a:buNone/>
              <a:defRPr/>
            </a:lvl1pPr>
            <a:lvl2pPr indent="0" lvl="1" marL="0" rtl="0" algn="ctr">
              <a:lnSpc>
                <a:spcPct val="100000"/>
              </a:lnSpc>
              <a:spcBef>
                <a:spcPts val="1200"/>
              </a:spcBef>
              <a:buClr>
                <a:schemeClr val="accent1"/>
              </a:buClr>
              <a:buFont typeface="Garamond"/>
              <a:buNone/>
              <a:defRPr/>
            </a:lvl2pPr>
            <a:lvl3pPr indent="0" lvl="2" marL="0" rtl="0" algn="ctr">
              <a:lnSpc>
                <a:spcPct val="100000"/>
              </a:lnSpc>
              <a:spcBef>
                <a:spcPts val="1200"/>
              </a:spcBef>
              <a:buClr>
                <a:schemeClr val="accent1"/>
              </a:buClr>
              <a:buFont typeface="Garamond"/>
              <a:buNone/>
              <a:defRPr/>
            </a:lvl3pPr>
            <a:lvl4pPr indent="0" lvl="3" marL="0" rtl="0" algn="ctr">
              <a:lnSpc>
                <a:spcPct val="100000"/>
              </a:lnSpc>
              <a:spcBef>
                <a:spcPts val="1200"/>
              </a:spcBef>
              <a:buClr>
                <a:schemeClr val="accent1"/>
              </a:buClr>
              <a:buFont typeface="Garamond"/>
              <a:buNone/>
              <a:defRPr/>
            </a:lvl4pPr>
            <a:lvl5pPr indent="0" lvl="4" marL="0" rtl="0" algn="ctr">
              <a:lnSpc>
                <a:spcPct val="100000"/>
              </a:lnSpc>
              <a:spcBef>
                <a:spcPts val="1200"/>
              </a:spcBef>
              <a:buClr>
                <a:schemeClr val="accent1"/>
              </a:buClr>
              <a:buFont typeface="Garamond"/>
              <a:buNone/>
              <a:defRPr/>
            </a:lvl5pPr>
            <a:lvl6pPr indent="0" lvl="5" marL="0" rtl="0" algn="ctr">
              <a:lnSpc>
                <a:spcPct val="100000"/>
              </a:lnSpc>
              <a:spcBef>
                <a:spcPts val="1200"/>
              </a:spcBef>
              <a:buClr>
                <a:schemeClr val="lt2"/>
              </a:buClr>
              <a:buFont typeface="Arial"/>
              <a:buNone/>
              <a:defRPr/>
            </a:lvl6pPr>
            <a:lvl7pPr indent="0" lvl="6" marL="0" rtl="0" algn="ctr">
              <a:lnSpc>
                <a:spcPct val="100000"/>
              </a:lnSpc>
              <a:spcBef>
                <a:spcPts val="1200"/>
              </a:spcBef>
              <a:buClr>
                <a:schemeClr val="lt1"/>
              </a:buClr>
              <a:buFont typeface="Arial"/>
              <a:buNone/>
              <a:defRPr/>
            </a:lvl7pPr>
            <a:lvl8pPr indent="0" lvl="7" marL="0" rtl="0" algn="ctr">
              <a:lnSpc>
                <a:spcPct val="100000"/>
              </a:lnSpc>
              <a:spcBef>
                <a:spcPts val="1200"/>
              </a:spcBef>
              <a:buClr>
                <a:schemeClr val="lt2"/>
              </a:buClr>
              <a:buFont typeface="Arial"/>
              <a:buNone/>
              <a:defRPr/>
            </a:lvl8pPr>
            <a:lvl9pPr indent="0" lvl="8" marL="0" rtl="0" algn="ctr">
              <a:lnSpc>
                <a:spcPct val="100000"/>
              </a:lnSpc>
              <a:spcBef>
                <a:spcPts val="1200"/>
              </a:spcBef>
              <a:buClr>
                <a:schemeClr val="lt1"/>
              </a:buClr>
              <a:buFont typeface="Arial"/>
              <a:buNone/>
              <a:defRPr/>
            </a:lvl9pPr>
          </a:lstStyle>
          <a:p/>
        </p:txBody>
      </p:sp>
      <p:sp>
        <p:nvSpPr>
          <p:cNvPr id="72" name="Shape 72"/>
          <p:cNvSpPr txBox="1"/>
          <p:nvPr>
            <p:ph idx="2" type="body"/>
          </p:nvPr>
        </p:nvSpPr>
        <p:spPr>
          <a:xfrm>
            <a:off x="4648200" y="1600200"/>
            <a:ext cx="4038600" cy="2186100"/>
          </a:xfrm>
          <a:prstGeom prst="rect">
            <a:avLst/>
          </a:prstGeom>
          <a:noFill/>
          <a:ln>
            <a:noFill/>
          </a:ln>
        </p:spPr>
        <p:txBody>
          <a:bodyPr anchorCtr="0" anchor="t" bIns="91425" lIns="91425" rIns="91425" tIns="91425"/>
          <a:lstStyle>
            <a:lvl1pPr indent="0" lvl="0" marL="0" rtl="0" algn="ctr">
              <a:lnSpc>
                <a:spcPct val="100000"/>
              </a:lnSpc>
              <a:spcBef>
                <a:spcPts val="600"/>
              </a:spcBef>
              <a:spcAft>
                <a:spcPts val="0"/>
              </a:spcAft>
              <a:buClr>
                <a:schemeClr val="accent1"/>
              </a:buClr>
              <a:buFont typeface="Garamond"/>
              <a:buNone/>
              <a:defRPr/>
            </a:lvl1pPr>
            <a:lvl2pPr indent="0" lvl="1" marL="0" rtl="0" algn="ctr">
              <a:lnSpc>
                <a:spcPct val="100000"/>
              </a:lnSpc>
              <a:spcBef>
                <a:spcPts val="1200"/>
              </a:spcBef>
              <a:buClr>
                <a:schemeClr val="accent1"/>
              </a:buClr>
              <a:buFont typeface="Garamond"/>
              <a:buNone/>
              <a:defRPr/>
            </a:lvl2pPr>
            <a:lvl3pPr indent="0" lvl="2" marL="0" rtl="0" algn="ctr">
              <a:lnSpc>
                <a:spcPct val="100000"/>
              </a:lnSpc>
              <a:spcBef>
                <a:spcPts val="1200"/>
              </a:spcBef>
              <a:buClr>
                <a:schemeClr val="accent1"/>
              </a:buClr>
              <a:buFont typeface="Garamond"/>
              <a:buNone/>
              <a:defRPr/>
            </a:lvl3pPr>
            <a:lvl4pPr indent="0" lvl="3" marL="0" rtl="0" algn="ctr">
              <a:lnSpc>
                <a:spcPct val="100000"/>
              </a:lnSpc>
              <a:spcBef>
                <a:spcPts val="1200"/>
              </a:spcBef>
              <a:buClr>
                <a:schemeClr val="accent1"/>
              </a:buClr>
              <a:buFont typeface="Garamond"/>
              <a:buNone/>
              <a:defRPr/>
            </a:lvl4pPr>
            <a:lvl5pPr indent="0" lvl="4" marL="0" rtl="0" algn="ctr">
              <a:lnSpc>
                <a:spcPct val="100000"/>
              </a:lnSpc>
              <a:spcBef>
                <a:spcPts val="1200"/>
              </a:spcBef>
              <a:buClr>
                <a:schemeClr val="accent1"/>
              </a:buClr>
              <a:buFont typeface="Garamond"/>
              <a:buNone/>
              <a:defRPr/>
            </a:lvl5pPr>
            <a:lvl6pPr indent="0" lvl="5" marL="0" rtl="0" algn="ctr">
              <a:lnSpc>
                <a:spcPct val="100000"/>
              </a:lnSpc>
              <a:spcBef>
                <a:spcPts val="1200"/>
              </a:spcBef>
              <a:buClr>
                <a:schemeClr val="lt2"/>
              </a:buClr>
              <a:buFont typeface="Arial"/>
              <a:buNone/>
              <a:defRPr/>
            </a:lvl6pPr>
            <a:lvl7pPr indent="0" lvl="6" marL="0" rtl="0" algn="ctr">
              <a:lnSpc>
                <a:spcPct val="100000"/>
              </a:lnSpc>
              <a:spcBef>
                <a:spcPts val="1200"/>
              </a:spcBef>
              <a:buClr>
                <a:schemeClr val="lt1"/>
              </a:buClr>
              <a:buFont typeface="Arial"/>
              <a:buNone/>
              <a:defRPr/>
            </a:lvl7pPr>
            <a:lvl8pPr indent="0" lvl="7" marL="0" rtl="0" algn="ctr">
              <a:lnSpc>
                <a:spcPct val="100000"/>
              </a:lnSpc>
              <a:spcBef>
                <a:spcPts val="1200"/>
              </a:spcBef>
              <a:buClr>
                <a:schemeClr val="lt2"/>
              </a:buClr>
              <a:buFont typeface="Arial"/>
              <a:buNone/>
              <a:defRPr/>
            </a:lvl8pPr>
            <a:lvl9pPr indent="0" lvl="8" marL="0" rtl="0" algn="ctr">
              <a:lnSpc>
                <a:spcPct val="100000"/>
              </a:lnSpc>
              <a:spcBef>
                <a:spcPts val="1200"/>
              </a:spcBef>
              <a:buClr>
                <a:schemeClr val="lt1"/>
              </a:buClr>
              <a:buFont typeface="Arial"/>
              <a:buNone/>
              <a:defRPr/>
            </a:lvl9pPr>
          </a:lstStyle>
          <a:p/>
        </p:txBody>
      </p:sp>
      <p:sp>
        <p:nvSpPr>
          <p:cNvPr id="73" name="Shape 73"/>
          <p:cNvSpPr txBox="1"/>
          <p:nvPr>
            <p:ph idx="3" type="body"/>
          </p:nvPr>
        </p:nvSpPr>
        <p:spPr>
          <a:xfrm>
            <a:off x="4648200" y="3938587"/>
            <a:ext cx="4038600" cy="2187600"/>
          </a:xfrm>
          <a:prstGeom prst="rect">
            <a:avLst/>
          </a:prstGeom>
          <a:noFill/>
          <a:ln>
            <a:noFill/>
          </a:ln>
        </p:spPr>
        <p:txBody>
          <a:bodyPr anchorCtr="0" anchor="t" bIns="91425" lIns="91425" rIns="91425" tIns="91425"/>
          <a:lstStyle>
            <a:lvl1pPr indent="0" lvl="0" marL="0" rtl="0" algn="ctr">
              <a:lnSpc>
                <a:spcPct val="100000"/>
              </a:lnSpc>
              <a:spcBef>
                <a:spcPts val="600"/>
              </a:spcBef>
              <a:spcAft>
                <a:spcPts val="0"/>
              </a:spcAft>
              <a:buClr>
                <a:schemeClr val="accent1"/>
              </a:buClr>
              <a:buFont typeface="Garamond"/>
              <a:buNone/>
              <a:defRPr/>
            </a:lvl1pPr>
            <a:lvl2pPr indent="0" lvl="1" marL="0" rtl="0" algn="ctr">
              <a:lnSpc>
                <a:spcPct val="100000"/>
              </a:lnSpc>
              <a:spcBef>
                <a:spcPts val="1200"/>
              </a:spcBef>
              <a:buClr>
                <a:schemeClr val="accent1"/>
              </a:buClr>
              <a:buFont typeface="Garamond"/>
              <a:buNone/>
              <a:defRPr/>
            </a:lvl2pPr>
            <a:lvl3pPr indent="0" lvl="2" marL="0" rtl="0" algn="ctr">
              <a:lnSpc>
                <a:spcPct val="100000"/>
              </a:lnSpc>
              <a:spcBef>
                <a:spcPts val="1200"/>
              </a:spcBef>
              <a:buClr>
                <a:schemeClr val="accent1"/>
              </a:buClr>
              <a:buFont typeface="Garamond"/>
              <a:buNone/>
              <a:defRPr/>
            </a:lvl3pPr>
            <a:lvl4pPr indent="0" lvl="3" marL="0" rtl="0" algn="ctr">
              <a:lnSpc>
                <a:spcPct val="100000"/>
              </a:lnSpc>
              <a:spcBef>
                <a:spcPts val="1200"/>
              </a:spcBef>
              <a:buClr>
                <a:schemeClr val="accent1"/>
              </a:buClr>
              <a:buFont typeface="Garamond"/>
              <a:buNone/>
              <a:defRPr/>
            </a:lvl4pPr>
            <a:lvl5pPr indent="0" lvl="4" marL="0" rtl="0" algn="ctr">
              <a:lnSpc>
                <a:spcPct val="100000"/>
              </a:lnSpc>
              <a:spcBef>
                <a:spcPts val="1200"/>
              </a:spcBef>
              <a:buClr>
                <a:schemeClr val="accent1"/>
              </a:buClr>
              <a:buFont typeface="Garamond"/>
              <a:buNone/>
              <a:defRPr/>
            </a:lvl5pPr>
            <a:lvl6pPr indent="0" lvl="5" marL="0" rtl="0" algn="ctr">
              <a:lnSpc>
                <a:spcPct val="100000"/>
              </a:lnSpc>
              <a:spcBef>
                <a:spcPts val="1200"/>
              </a:spcBef>
              <a:buClr>
                <a:schemeClr val="lt2"/>
              </a:buClr>
              <a:buFont typeface="Arial"/>
              <a:buNone/>
              <a:defRPr/>
            </a:lvl6pPr>
            <a:lvl7pPr indent="0" lvl="6" marL="0" rtl="0" algn="ctr">
              <a:lnSpc>
                <a:spcPct val="100000"/>
              </a:lnSpc>
              <a:spcBef>
                <a:spcPts val="1200"/>
              </a:spcBef>
              <a:buClr>
                <a:schemeClr val="lt1"/>
              </a:buClr>
              <a:buFont typeface="Arial"/>
              <a:buNone/>
              <a:defRPr/>
            </a:lvl7pPr>
            <a:lvl8pPr indent="0" lvl="7" marL="0" rtl="0" algn="ctr">
              <a:lnSpc>
                <a:spcPct val="100000"/>
              </a:lnSpc>
              <a:spcBef>
                <a:spcPts val="1200"/>
              </a:spcBef>
              <a:buClr>
                <a:schemeClr val="lt2"/>
              </a:buClr>
              <a:buFont typeface="Arial"/>
              <a:buNone/>
              <a:defRPr/>
            </a:lvl8pPr>
            <a:lvl9pPr indent="0" lvl="8" marL="0" rtl="0" algn="ctr">
              <a:lnSpc>
                <a:spcPct val="100000"/>
              </a:lnSpc>
              <a:spcBef>
                <a:spcPts val="1200"/>
              </a:spcBef>
              <a:buClr>
                <a:schemeClr val="lt1"/>
              </a:buClr>
              <a:buFont typeface="Arial"/>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74" name="Shape 74"/>
        <p:cNvGrpSpPr/>
        <p:nvPr/>
      </p:nvGrpSpPr>
      <p:grpSpPr>
        <a:xfrm>
          <a:off x="0" y="0"/>
          <a:ext cx="0" cy="0"/>
          <a:chOff x="0" y="0"/>
          <a:chExt cx="0" cy="0"/>
        </a:xfrm>
      </p:grpSpPr>
      <p:sp>
        <p:nvSpPr>
          <p:cNvPr id="75" name="Shape 75"/>
          <p:cNvSpPr txBox="1"/>
          <p:nvPr>
            <p:ph idx="1" type="body"/>
          </p:nvPr>
        </p:nvSpPr>
        <p:spPr>
          <a:xfrm>
            <a:off x="457200" y="2020824"/>
            <a:ext cx="4023300" cy="4005000"/>
          </a:xfrm>
          <a:prstGeom prst="rect">
            <a:avLst/>
          </a:prstGeom>
          <a:noFill/>
          <a:ln>
            <a:noFill/>
          </a:ln>
        </p:spPr>
        <p:txBody>
          <a:bodyPr anchorCtr="0" anchor="t" bIns="91425" lIns="91425" rIns="91425" tIns="91425"/>
          <a:lstStyle>
            <a:lvl1pPr indent="0" lvl="0" marL="0" rtl="0" algn="ctr">
              <a:lnSpc>
                <a:spcPct val="100000"/>
              </a:lnSpc>
              <a:spcBef>
                <a:spcPts val="600"/>
              </a:spcBef>
              <a:spcAft>
                <a:spcPts val="0"/>
              </a:spcAft>
              <a:buClr>
                <a:schemeClr val="accent1"/>
              </a:buClr>
              <a:buFont typeface="Garamond"/>
              <a:buNone/>
              <a:defRPr/>
            </a:lvl1pPr>
            <a:lvl2pPr indent="0" lvl="1" marL="0" rtl="0" algn="ctr">
              <a:lnSpc>
                <a:spcPct val="100000"/>
              </a:lnSpc>
              <a:spcBef>
                <a:spcPts val="1200"/>
              </a:spcBef>
              <a:buClr>
                <a:schemeClr val="accent1"/>
              </a:buClr>
              <a:buFont typeface="Garamond"/>
              <a:buNone/>
              <a:defRPr/>
            </a:lvl2pPr>
            <a:lvl3pPr indent="0" lvl="2" marL="0" rtl="0" algn="ctr">
              <a:lnSpc>
                <a:spcPct val="100000"/>
              </a:lnSpc>
              <a:spcBef>
                <a:spcPts val="1200"/>
              </a:spcBef>
              <a:buClr>
                <a:schemeClr val="accent1"/>
              </a:buClr>
              <a:buFont typeface="Garamond"/>
              <a:buNone/>
              <a:defRPr/>
            </a:lvl3pPr>
            <a:lvl4pPr indent="0" lvl="3" marL="0" rtl="0" algn="ctr">
              <a:lnSpc>
                <a:spcPct val="100000"/>
              </a:lnSpc>
              <a:spcBef>
                <a:spcPts val="1200"/>
              </a:spcBef>
              <a:buClr>
                <a:schemeClr val="accent1"/>
              </a:buClr>
              <a:buFont typeface="Garamond"/>
              <a:buNone/>
              <a:defRPr/>
            </a:lvl4pPr>
            <a:lvl5pPr indent="0" lvl="4" marL="0" rtl="0" algn="ctr">
              <a:lnSpc>
                <a:spcPct val="100000"/>
              </a:lnSpc>
              <a:spcBef>
                <a:spcPts val="1200"/>
              </a:spcBef>
              <a:buClr>
                <a:schemeClr val="accent1"/>
              </a:buClr>
              <a:buFont typeface="Garamond"/>
              <a:buNone/>
              <a:defRPr/>
            </a:lvl5pPr>
            <a:lvl6pPr indent="0" lvl="5" marL="0" rtl="0" algn="ctr">
              <a:lnSpc>
                <a:spcPct val="100000"/>
              </a:lnSpc>
              <a:spcBef>
                <a:spcPts val="1200"/>
              </a:spcBef>
              <a:buClr>
                <a:schemeClr val="lt2"/>
              </a:buClr>
              <a:buFont typeface="Arial"/>
              <a:buNone/>
              <a:defRPr/>
            </a:lvl6pPr>
            <a:lvl7pPr indent="0" lvl="6" marL="0" rtl="0" algn="ctr">
              <a:lnSpc>
                <a:spcPct val="100000"/>
              </a:lnSpc>
              <a:spcBef>
                <a:spcPts val="1200"/>
              </a:spcBef>
              <a:buClr>
                <a:schemeClr val="lt1"/>
              </a:buClr>
              <a:buFont typeface="Arial"/>
              <a:buNone/>
              <a:defRPr/>
            </a:lvl7pPr>
            <a:lvl8pPr indent="0" lvl="7" marL="0" rtl="0" algn="ctr">
              <a:lnSpc>
                <a:spcPct val="100000"/>
              </a:lnSpc>
              <a:spcBef>
                <a:spcPts val="1200"/>
              </a:spcBef>
              <a:buClr>
                <a:schemeClr val="lt2"/>
              </a:buClr>
              <a:buFont typeface="Arial"/>
              <a:buNone/>
              <a:defRPr/>
            </a:lvl8pPr>
            <a:lvl9pPr indent="0" lvl="8" marL="0" rtl="0" algn="ctr">
              <a:lnSpc>
                <a:spcPct val="100000"/>
              </a:lnSpc>
              <a:spcBef>
                <a:spcPts val="1200"/>
              </a:spcBef>
              <a:buClr>
                <a:schemeClr val="lt1"/>
              </a:buClr>
              <a:buFont typeface="Arial"/>
              <a:buNone/>
              <a:defRPr/>
            </a:lvl9pPr>
          </a:lstStyle>
          <a:p/>
        </p:txBody>
      </p:sp>
      <p:sp>
        <p:nvSpPr>
          <p:cNvPr id="76" name="Shape 76"/>
          <p:cNvSpPr txBox="1"/>
          <p:nvPr>
            <p:ph idx="2" type="body"/>
          </p:nvPr>
        </p:nvSpPr>
        <p:spPr>
          <a:xfrm>
            <a:off x="4663439" y="2020824"/>
            <a:ext cx="4023300" cy="4005000"/>
          </a:xfrm>
          <a:prstGeom prst="rect">
            <a:avLst/>
          </a:prstGeom>
          <a:noFill/>
          <a:ln>
            <a:noFill/>
          </a:ln>
        </p:spPr>
        <p:txBody>
          <a:bodyPr anchorCtr="0" anchor="t" bIns="91425" lIns="91425" rIns="91425" tIns="91425"/>
          <a:lstStyle>
            <a:lvl1pPr indent="0" lvl="0" marL="0" rtl="0" algn="ctr">
              <a:lnSpc>
                <a:spcPct val="100000"/>
              </a:lnSpc>
              <a:spcBef>
                <a:spcPts val="600"/>
              </a:spcBef>
              <a:spcAft>
                <a:spcPts val="0"/>
              </a:spcAft>
              <a:buClr>
                <a:schemeClr val="accent1"/>
              </a:buClr>
              <a:buFont typeface="Garamond"/>
              <a:buNone/>
              <a:defRPr/>
            </a:lvl1pPr>
            <a:lvl2pPr indent="0" lvl="1" marL="0" rtl="0" algn="ctr">
              <a:lnSpc>
                <a:spcPct val="100000"/>
              </a:lnSpc>
              <a:spcBef>
                <a:spcPts val="1200"/>
              </a:spcBef>
              <a:buClr>
                <a:schemeClr val="accent1"/>
              </a:buClr>
              <a:buFont typeface="Garamond"/>
              <a:buNone/>
              <a:defRPr/>
            </a:lvl2pPr>
            <a:lvl3pPr indent="0" lvl="2" marL="0" rtl="0" algn="ctr">
              <a:lnSpc>
                <a:spcPct val="100000"/>
              </a:lnSpc>
              <a:spcBef>
                <a:spcPts val="1200"/>
              </a:spcBef>
              <a:buClr>
                <a:schemeClr val="accent1"/>
              </a:buClr>
              <a:buFont typeface="Garamond"/>
              <a:buNone/>
              <a:defRPr/>
            </a:lvl3pPr>
            <a:lvl4pPr indent="0" lvl="3" marL="0" rtl="0" algn="ctr">
              <a:lnSpc>
                <a:spcPct val="100000"/>
              </a:lnSpc>
              <a:spcBef>
                <a:spcPts val="1200"/>
              </a:spcBef>
              <a:buClr>
                <a:schemeClr val="accent1"/>
              </a:buClr>
              <a:buFont typeface="Garamond"/>
              <a:buNone/>
              <a:defRPr/>
            </a:lvl4pPr>
            <a:lvl5pPr indent="0" lvl="4" marL="0" rtl="0" algn="ctr">
              <a:lnSpc>
                <a:spcPct val="100000"/>
              </a:lnSpc>
              <a:spcBef>
                <a:spcPts val="1200"/>
              </a:spcBef>
              <a:buClr>
                <a:schemeClr val="accent1"/>
              </a:buClr>
              <a:buFont typeface="Garamond"/>
              <a:buNone/>
              <a:defRPr/>
            </a:lvl5pPr>
            <a:lvl6pPr indent="0" lvl="5" marL="0" rtl="0" algn="ctr">
              <a:lnSpc>
                <a:spcPct val="100000"/>
              </a:lnSpc>
              <a:spcBef>
                <a:spcPts val="1200"/>
              </a:spcBef>
              <a:buClr>
                <a:schemeClr val="lt2"/>
              </a:buClr>
              <a:buFont typeface="Arial"/>
              <a:buNone/>
              <a:defRPr/>
            </a:lvl6pPr>
            <a:lvl7pPr indent="0" lvl="6" marL="0" rtl="0" algn="ctr">
              <a:lnSpc>
                <a:spcPct val="100000"/>
              </a:lnSpc>
              <a:spcBef>
                <a:spcPts val="1200"/>
              </a:spcBef>
              <a:buClr>
                <a:schemeClr val="lt1"/>
              </a:buClr>
              <a:buFont typeface="Arial"/>
              <a:buNone/>
              <a:defRPr/>
            </a:lvl7pPr>
            <a:lvl8pPr indent="0" lvl="7" marL="0" rtl="0" algn="ctr">
              <a:lnSpc>
                <a:spcPct val="100000"/>
              </a:lnSpc>
              <a:spcBef>
                <a:spcPts val="1200"/>
              </a:spcBef>
              <a:buClr>
                <a:schemeClr val="lt2"/>
              </a:buClr>
              <a:buFont typeface="Arial"/>
              <a:buNone/>
              <a:defRPr/>
            </a:lvl8pPr>
            <a:lvl9pPr indent="0" lvl="8" marL="0" rtl="0" algn="ctr">
              <a:lnSpc>
                <a:spcPct val="100000"/>
              </a:lnSpc>
              <a:spcBef>
                <a:spcPts val="1200"/>
              </a:spcBef>
              <a:buClr>
                <a:schemeClr val="lt1"/>
              </a:buClr>
              <a:buFont typeface="Arial"/>
              <a:buNone/>
              <a:defRPr/>
            </a:lvl9pPr>
          </a:lstStyle>
          <a:p/>
        </p:txBody>
      </p:sp>
      <p:sp>
        <p:nvSpPr>
          <p:cNvPr id="77" name="Shape 77"/>
          <p:cNvSpPr txBox="1"/>
          <p:nvPr>
            <p:ph idx="10" type="dt"/>
          </p:nvPr>
        </p:nvSpPr>
        <p:spPr>
          <a:xfrm>
            <a:off x="2981325" y="273180"/>
            <a:ext cx="3181200" cy="292200"/>
          </a:xfrm>
          <a:prstGeom prst="rect">
            <a:avLst/>
          </a:prstGeom>
          <a:noFill/>
          <a:ln>
            <a:noFill/>
          </a:ln>
        </p:spPr>
        <p:txBody>
          <a:bodyPr anchorCtr="0" anchor="ctr" bIns="91425" lIns="91425" rIns="91425" tIns="91425"/>
          <a:lstStyle>
            <a:lvl1pPr indent="0" lvl="0" marL="0" marR="0" rtl="0" algn="ct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78" name="Shape 78"/>
          <p:cNvSpPr txBox="1"/>
          <p:nvPr>
            <p:ph idx="12" type="sldNum"/>
          </p:nvPr>
        </p:nvSpPr>
        <p:spPr>
          <a:xfrm>
            <a:off x="4038600" y="6172200"/>
            <a:ext cx="1066800" cy="304800"/>
          </a:xfrm>
          <a:prstGeom prst="rect">
            <a:avLst/>
          </a:prstGeom>
          <a:noFill/>
          <a:ln>
            <a:noFill/>
          </a:ln>
        </p:spPr>
        <p:txBody>
          <a:bodyPr anchorCtr="0" anchor="ctr" bIns="0" lIns="0" rIns="0" tIns="0">
            <a:noAutofit/>
          </a:bodyPr>
          <a:lstStyle/>
          <a:p>
            <a:pPr indent="0" lvl="0" marL="0" marR="0" rtl="0" algn="ctr">
              <a:spcBef>
                <a:spcPts val="0"/>
              </a:spcBef>
              <a:buSzPct val="25000"/>
              <a:buNone/>
            </a:pPr>
            <a:fld id="{00000000-1234-1234-1234-123412341234}" type="slidenum">
              <a:rPr b="1" i="0" lang="en-US" sz="1200" u="none" cap="none" strike="noStrike">
                <a:solidFill>
                  <a:schemeClr val="lt1"/>
                </a:solidFill>
                <a:latin typeface="Garamond"/>
                <a:ea typeface="Garamond"/>
                <a:cs typeface="Garamond"/>
                <a:sym typeface="Garamond"/>
              </a:rPr>
              <a:t>‹#›</a:t>
            </a:fld>
          </a:p>
        </p:txBody>
      </p:sp>
      <p:sp>
        <p:nvSpPr>
          <p:cNvPr id="79" name="Shape 79"/>
          <p:cNvSpPr txBox="1"/>
          <p:nvPr>
            <p:ph idx="11" type="ftr"/>
          </p:nvPr>
        </p:nvSpPr>
        <p:spPr>
          <a:xfrm>
            <a:off x="1447800" y="6486525"/>
            <a:ext cx="6248400" cy="292200"/>
          </a:xfrm>
          <a:prstGeom prst="rect">
            <a:avLst/>
          </a:prstGeom>
          <a:noFill/>
          <a:ln>
            <a:noFill/>
          </a:ln>
        </p:spPr>
        <p:txBody>
          <a:bodyPr anchorCtr="0" anchor="ctr" bIns="91425" lIns="91425" rIns="91425" tIns="91425"/>
          <a:lstStyle>
            <a:lvl1pPr indent="0" lvl="0" marL="0" marR="0" rtl="0" algn="ct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80" name="Shape 80"/>
          <p:cNvSpPr txBox="1"/>
          <p:nvPr>
            <p:ph type="title"/>
          </p:nvPr>
        </p:nvSpPr>
        <p:spPr>
          <a:xfrm>
            <a:off x="2514600" y="975359"/>
            <a:ext cx="4114800" cy="701100"/>
          </a:xfrm>
          <a:prstGeom prst="rect">
            <a:avLst/>
          </a:prstGeom>
          <a:solidFill>
            <a:schemeClr val="lt1"/>
          </a:solidFill>
          <a:ln cap="flat" cmpd="sng" w="76200">
            <a:solidFill>
              <a:schemeClr val="lt1"/>
            </a:solidFill>
            <a:prstDash val="solid"/>
            <a:miter/>
            <a:headEnd len="med" w="med" type="none"/>
            <a:tailEnd len="med" w="med" type="none"/>
          </a:ln>
        </p:spPr>
        <p:txBody>
          <a:bodyPr anchorCtr="0" anchor="ctr" bIns="91425" lIns="91425" rIns="91425" tIns="91425"/>
          <a:lstStyle>
            <a:lvl1pPr lvl="0" rtl="0" algn="ctr">
              <a:spcBef>
                <a:spcPts val="400"/>
              </a:spcBef>
              <a:buClr>
                <a:srgbClr val="3F3F3F"/>
              </a:buClr>
              <a:buFont typeface="Garamond"/>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81" name="Shape 81"/>
        <p:cNvGrpSpPr/>
        <p:nvPr/>
      </p:nvGrpSpPr>
      <p:grpSpPr>
        <a:xfrm>
          <a:off x="0" y="0"/>
          <a:ext cx="0" cy="0"/>
          <a:chOff x="0" y="0"/>
          <a:chExt cx="0" cy="0"/>
        </a:xfrm>
      </p:grpSpPr>
      <p:sp>
        <p:nvSpPr>
          <p:cNvPr id="82" name="Shape 82"/>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rtl="0">
              <a:spcBef>
                <a:spcPts val="0"/>
              </a:spcBef>
              <a:buNone/>
              <a:defRPr sz="1800"/>
            </a:lvl2pPr>
            <a:lvl3pPr indent="0" lvl="2" rtl="0">
              <a:spcBef>
                <a:spcPts val="0"/>
              </a:spcBef>
              <a:buNone/>
              <a:defRPr sz="1800"/>
            </a:lvl3pPr>
            <a:lvl4pPr indent="0" lvl="3" rtl="0">
              <a:spcBef>
                <a:spcPts val="0"/>
              </a:spcBef>
              <a:buNone/>
              <a:defRPr sz="1800"/>
            </a:lvl4pPr>
            <a:lvl5pPr indent="0" lvl="4" rtl="0">
              <a:spcBef>
                <a:spcPts val="0"/>
              </a:spcBef>
              <a:buNone/>
              <a:defRPr sz="1800"/>
            </a:lvl5pPr>
            <a:lvl6pPr indent="0" lvl="5" rtl="0">
              <a:spcBef>
                <a:spcPts val="0"/>
              </a:spcBef>
              <a:buNone/>
              <a:defRPr sz="1800"/>
            </a:lvl6pPr>
            <a:lvl7pPr indent="0" lvl="6" rtl="0">
              <a:spcBef>
                <a:spcPts val="0"/>
              </a:spcBef>
              <a:buNone/>
              <a:defRPr sz="1800"/>
            </a:lvl7pPr>
            <a:lvl8pPr indent="0" lvl="7" rtl="0">
              <a:spcBef>
                <a:spcPts val="0"/>
              </a:spcBef>
              <a:buNone/>
              <a:defRPr sz="1800"/>
            </a:lvl8pPr>
            <a:lvl9pPr indent="0" lvl="8" rtl="0">
              <a:spcBef>
                <a:spcPts val="0"/>
              </a:spcBef>
              <a:buNone/>
              <a:defRPr sz="1800"/>
            </a:lvl9pPr>
          </a:lstStyle>
          <a:p/>
        </p:txBody>
      </p:sp>
      <p:sp>
        <p:nvSpPr>
          <p:cNvPr id="83" name="Shape 83"/>
          <p:cNvSpPr txBox="1"/>
          <p:nvPr>
            <p:ph idx="1" type="body"/>
          </p:nvPr>
        </p:nvSpPr>
        <p:spPr>
          <a:xfrm>
            <a:off x="457200" y="1535112"/>
            <a:ext cx="4040100" cy="639899"/>
          </a:xfrm>
          <a:prstGeom prst="rect">
            <a:avLst/>
          </a:prstGeom>
          <a:noFill/>
          <a:ln>
            <a:noFill/>
          </a:ln>
        </p:spPr>
        <p:txBody>
          <a:bodyPr anchorCtr="0" anchor="b" bIns="91425" lIns="91425" rIns="91425" tIns="91425"/>
          <a:lstStyle>
            <a:lvl1pPr indent="0" lvl="0" marL="0" marR="0" rtl="0" algn="l">
              <a:spcBef>
                <a:spcPts val="480"/>
              </a:spcBef>
              <a:buClr>
                <a:schemeClr val="dk1"/>
              </a:buClr>
              <a:buFont typeface="Arial"/>
              <a:buNone/>
              <a:defRPr b="1" i="0" sz="2400" u="none" cap="none" strike="noStrike">
                <a:solidFill>
                  <a:schemeClr val="dk1"/>
                </a:solidFill>
                <a:latin typeface="Calibri"/>
                <a:ea typeface="Calibri"/>
                <a:cs typeface="Calibri"/>
                <a:sym typeface="Calibri"/>
              </a:defRPr>
            </a:lvl1pPr>
            <a:lvl2pPr indent="0" lvl="1" marL="457200" marR="0" rtl="0" algn="l">
              <a:spcBef>
                <a:spcPts val="400"/>
              </a:spcBef>
              <a:buClr>
                <a:schemeClr val="dk1"/>
              </a:buClr>
              <a:buFont typeface="Arial"/>
              <a:buNone/>
              <a:defRPr b="1" i="0" sz="2000" u="none" cap="none" strike="noStrike">
                <a:solidFill>
                  <a:schemeClr val="dk1"/>
                </a:solidFill>
                <a:latin typeface="Calibri"/>
                <a:ea typeface="Calibri"/>
                <a:cs typeface="Calibri"/>
                <a:sym typeface="Calibri"/>
              </a:defRPr>
            </a:lvl2pPr>
            <a:lvl3pPr indent="0" lvl="2" marL="914400" marR="0" rtl="0" algn="l">
              <a:spcBef>
                <a:spcPts val="360"/>
              </a:spcBef>
              <a:buClr>
                <a:schemeClr val="dk1"/>
              </a:buClr>
              <a:buFont typeface="Arial"/>
              <a:buNone/>
              <a:defRPr b="1" i="0" sz="1800" u="none" cap="none" strike="noStrike">
                <a:solidFill>
                  <a:schemeClr val="dk1"/>
                </a:solidFill>
                <a:latin typeface="Calibri"/>
                <a:ea typeface="Calibri"/>
                <a:cs typeface="Calibri"/>
                <a:sym typeface="Calibri"/>
              </a:defRPr>
            </a:lvl3pPr>
            <a:lvl4pPr indent="0" lvl="3" marL="13716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4pPr>
            <a:lvl5pPr indent="0" lvl="4" marL="18288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5pPr>
            <a:lvl6pPr indent="0" lvl="5" marL="22860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6pPr>
            <a:lvl7pPr indent="0" lvl="6" marL="27432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7pPr>
            <a:lvl8pPr indent="0" lvl="7" marL="32004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8pPr>
            <a:lvl9pPr indent="0" lvl="8" marL="36576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9pPr>
          </a:lstStyle>
          <a:p/>
        </p:txBody>
      </p:sp>
      <p:sp>
        <p:nvSpPr>
          <p:cNvPr id="84" name="Shape 84"/>
          <p:cNvSpPr txBox="1"/>
          <p:nvPr>
            <p:ph idx="2" type="body"/>
          </p:nvPr>
        </p:nvSpPr>
        <p:spPr>
          <a:xfrm>
            <a:off x="457200" y="2174875"/>
            <a:ext cx="4040100" cy="3951300"/>
          </a:xfrm>
          <a:prstGeom prst="rect">
            <a:avLst/>
          </a:prstGeom>
          <a:noFill/>
          <a:ln>
            <a:noFill/>
          </a:ln>
        </p:spPr>
        <p:txBody>
          <a:bodyPr anchorCtr="0" anchor="t" bIns="91425" lIns="91425" rIns="91425" tIns="91425"/>
          <a:lstStyle>
            <a:lvl1pPr indent="-190500" lvl="0" marL="3429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1pPr>
            <a:lvl2pPr indent="-158750" lvl="1" marL="74295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2pPr>
            <a:lvl3pPr indent="-114300" lvl="2" marL="11430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3pPr>
            <a:lvl4pPr indent="-127000" lvl="3" marL="16002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4pPr>
            <a:lvl5pPr indent="-127000" lvl="4" marL="20574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9pPr>
          </a:lstStyle>
          <a:p/>
        </p:txBody>
      </p:sp>
      <p:sp>
        <p:nvSpPr>
          <p:cNvPr id="85" name="Shape 85"/>
          <p:cNvSpPr txBox="1"/>
          <p:nvPr>
            <p:ph idx="3" type="body"/>
          </p:nvPr>
        </p:nvSpPr>
        <p:spPr>
          <a:xfrm>
            <a:off x="4645025" y="1535112"/>
            <a:ext cx="4041900" cy="639899"/>
          </a:xfrm>
          <a:prstGeom prst="rect">
            <a:avLst/>
          </a:prstGeom>
          <a:noFill/>
          <a:ln>
            <a:noFill/>
          </a:ln>
        </p:spPr>
        <p:txBody>
          <a:bodyPr anchorCtr="0" anchor="b" bIns="91425" lIns="91425" rIns="91425" tIns="91425"/>
          <a:lstStyle>
            <a:lvl1pPr indent="0" lvl="0" marL="0" marR="0" rtl="0" algn="l">
              <a:spcBef>
                <a:spcPts val="480"/>
              </a:spcBef>
              <a:buClr>
                <a:schemeClr val="dk1"/>
              </a:buClr>
              <a:buFont typeface="Arial"/>
              <a:buNone/>
              <a:defRPr b="1" i="0" sz="2400" u="none" cap="none" strike="noStrike">
                <a:solidFill>
                  <a:schemeClr val="dk1"/>
                </a:solidFill>
                <a:latin typeface="Calibri"/>
                <a:ea typeface="Calibri"/>
                <a:cs typeface="Calibri"/>
                <a:sym typeface="Calibri"/>
              </a:defRPr>
            </a:lvl1pPr>
            <a:lvl2pPr indent="0" lvl="1" marL="457200" marR="0" rtl="0" algn="l">
              <a:spcBef>
                <a:spcPts val="400"/>
              </a:spcBef>
              <a:buClr>
                <a:schemeClr val="dk1"/>
              </a:buClr>
              <a:buFont typeface="Arial"/>
              <a:buNone/>
              <a:defRPr b="1" i="0" sz="2000" u="none" cap="none" strike="noStrike">
                <a:solidFill>
                  <a:schemeClr val="dk1"/>
                </a:solidFill>
                <a:latin typeface="Calibri"/>
                <a:ea typeface="Calibri"/>
                <a:cs typeface="Calibri"/>
                <a:sym typeface="Calibri"/>
              </a:defRPr>
            </a:lvl2pPr>
            <a:lvl3pPr indent="0" lvl="2" marL="914400" marR="0" rtl="0" algn="l">
              <a:spcBef>
                <a:spcPts val="360"/>
              </a:spcBef>
              <a:buClr>
                <a:schemeClr val="dk1"/>
              </a:buClr>
              <a:buFont typeface="Arial"/>
              <a:buNone/>
              <a:defRPr b="1" i="0" sz="1800" u="none" cap="none" strike="noStrike">
                <a:solidFill>
                  <a:schemeClr val="dk1"/>
                </a:solidFill>
                <a:latin typeface="Calibri"/>
                <a:ea typeface="Calibri"/>
                <a:cs typeface="Calibri"/>
                <a:sym typeface="Calibri"/>
              </a:defRPr>
            </a:lvl3pPr>
            <a:lvl4pPr indent="0" lvl="3" marL="13716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4pPr>
            <a:lvl5pPr indent="0" lvl="4" marL="18288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5pPr>
            <a:lvl6pPr indent="0" lvl="5" marL="22860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6pPr>
            <a:lvl7pPr indent="0" lvl="6" marL="27432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7pPr>
            <a:lvl8pPr indent="0" lvl="7" marL="32004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8pPr>
            <a:lvl9pPr indent="0" lvl="8" marL="36576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9pPr>
          </a:lstStyle>
          <a:p/>
        </p:txBody>
      </p:sp>
      <p:sp>
        <p:nvSpPr>
          <p:cNvPr id="86" name="Shape 86"/>
          <p:cNvSpPr txBox="1"/>
          <p:nvPr>
            <p:ph idx="4" type="body"/>
          </p:nvPr>
        </p:nvSpPr>
        <p:spPr>
          <a:xfrm>
            <a:off x="4645025" y="2174875"/>
            <a:ext cx="4041900" cy="3951300"/>
          </a:xfrm>
          <a:prstGeom prst="rect">
            <a:avLst/>
          </a:prstGeom>
          <a:noFill/>
          <a:ln>
            <a:noFill/>
          </a:ln>
        </p:spPr>
        <p:txBody>
          <a:bodyPr anchorCtr="0" anchor="t" bIns="91425" lIns="91425" rIns="91425" tIns="91425"/>
          <a:lstStyle>
            <a:lvl1pPr indent="-190500" lvl="0" marL="3429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1pPr>
            <a:lvl2pPr indent="-158750" lvl="1" marL="74295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2pPr>
            <a:lvl3pPr indent="-114300" lvl="2" marL="11430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3pPr>
            <a:lvl4pPr indent="-127000" lvl="3" marL="16002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4pPr>
            <a:lvl5pPr indent="-127000" lvl="4" marL="20574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9pPr>
          </a:lstStyle>
          <a:p/>
        </p:txBody>
      </p:sp>
      <p:sp>
        <p:nvSpPr>
          <p:cNvPr id="87" name="Shape 87"/>
          <p:cNvSpPr txBox="1"/>
          <p:nvPr>
            <p:ph idx="10" type="dt"/>
          </p:nvPr>
        </p:nvSpPr>
        <p:spPr>
          <a:xfrm>
            <a:off x="457200" y="6356350"/>
            <a:ext cx="2133600" cy="365100"/>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88" name="Shape 88"/>
          <p:cNvSpPr txBox="1"/>
          <p:nvPr>
            <p:ph idx="11" type="ftr"/>
          </p:nvPr>
        </p:nvSpPr>
        <p:spPr>
          <a:xfrm>
            <a:off x="3124200" y="6356350"/>
            <a:ext cx="2895600" cy="365100"/>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89" name="Shape 89"/>
          <p:cNvSpPr txBox="1"/>
          <p:nvPr>
            <p:ph idx="12" type="sldNum"/>
          </p:nvPr>
        </p:nvSpPr>
        <p:spPr>
          <a:xfrm>
            <a:off x="6553200" y="6356350"/>
            <a:ext cx="2133600" cy="365100"/>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3" name="Shape 13"/>
        <p:cNvGrpSpPr/>
        <p:nvPr/>
      </p:nvGrpSpPr>
      <p:grpSpPr>
        <a:xfrm>
          <a:off x="0" y="0"/>
          <a:ext cx="0" cy="0"/>
          <a:chOff x="0" y="0"/>
          <a:chExt cx="0" cy="0"/>
        </a:xfrm>
      </p:grpSpPr>
      <p:sp>
        <p:nvSpPr>
          <p:cNvPr id="14" name="Shape 14"/>
          <p:cNvSpPr txBox="1"/>
          <p:nvPr>
            <p:ph type="title"/>
          </p:nvPr>
        </p:nvSpPr>
        <p:spPr>
          <a:xfrm>
            <a:off x="311700" y="2867800"/>
            <a:ext cx="8520600" cy="1122300"/>
          </a:xfrm>
          <a:prstGeom prst="rect">
            <a:avLst/>
          </a:prstGeom>
        </p:spPr>
        <p:txBody>
          <a:bodyPr anchorCtr="0" anchor="ctr" bIns="91425" lIns="91425" rIns="91425" tIns="91425"/>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p:txBody>
      </p:sp>
      <p:sp>
        <p:nvSpPr>
          <p:cNvPr id="15" name="Shape 15"/>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6" name="Shape 16"/>
        <p:cNvGrpSpPr/>
        <p:nvPr/>
      </p:nvGrpSpPr>
      <p:grpSpPr>
        <a:xfrm>
          <a:off x="0" y="0"/>
          <a:ext cx="0" cy="0"/>
          <a:chOff x="0" y="0"/>
          <a:chExt cx="0" cy="0"/>
        </a:xfrm>
      </p:grpSpPr>
      <p:sp>
        <p:nvSpPr>
          <p:cNvPr id="17" name="Shape 17"/>
          <p:cNvSpPr txBox="1"/>
          <p:nvPr>
            <p:ph type="title"/>
          </p:nvPr>
        </p:nvSpPr>
        <p:spPr>
          <a:xfrm>
            <a:off x="311700" y="593366"/>
            <a:ext cx="8520600" cy="7635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8" name="Shape 18"/>
          <p:cNvSpPr txBox="1"/>
          <p:nvPr>
            <p:ph idx="1" type="body"/>
          </p:nvPr>
        </p:nvSpPr>
        <p:spPr>
          <a:xfrm>
            <a:off x="311700" y="1536633"/>
            <a:ext cx="8520600" cy="4555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9" name="Shape 19"/>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0" name="Shape 20"/>
        <p:cNvGrpSpPr/>
        <p:nvPr/>
      </p:nvGrpSpPr>
      <p:grpSpPr>
        <a:xfrm>
          <a:off x="0" y="0"/>
          <a:ext cx="0" cy="0"/>
          <a:chOff x="0" y="0"/>
          <a:chExt cx="0" cy="0"/>
        </a:xfrm>
      </p:grpSpPr>
      <p:sp>
        <p:nvSpPr>
          <p:cNvPr id="21" name="Shape 21"/>
          <p:cNvSpPr txBox="1"/>
          <p:nvPr>
            <p:ph type="title"/>
          </p:nvPr>
        </p:nvSpPr>
        <p:spPr>
          <a:xfrm>
            <a:off x="311700" y="593366"/>
            <a:ext cx="8520600" cy="7635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 type="body"/>
          </p:nvPr>
        </p:nvSpPr>
        <p:spPr>
          <a:xfrm>
            <a:off x="311700" y="1536633"/>
            <a:ext cx="3999900" cy="4555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3" name="Shape 23"/>
          <p:cNvSpPr txBox="1"/>
          <p:nvPr>
            <p:ph idx="2" type="body"/>
          </p:nvPr>
        </p:nvSpPr>
        <p:spPr>
          <a:xfrm>
            <a:off x="4832400" y="1536633"/>
            <a:ext cx="3999900" cy="4555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4" name="Shape 24"/>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5" name="Shape 25"/>
        <p:cNvGrpSpPr/>
        <p:nvPr/>
      </p:nvGrpSpPr>
      <p:grpSpPr>
        <a:xfrm>
          <a:off x="0" y="0"/>
          <a:ext cx="0" cy="0"/>
          <a:chOff x="0" y="0"/>
          <a:chExt cx="0" cy="0"/>
        </a:xfrm>
      </p:grpSpPr>
      <p:sp>
        <p:nvSpPr>
          <p:cNvPr id="26" name="Shape 26"/>
          <p:cNvSpPr txBox="1"/>
          <p:nvPr>
            <p:ph type="title"/>
          </p:nvPr>
        </p:nvSpPr>
        <p:spPr>
          <a:xfrm>
            <a:off x="311700" y="593366"/>
            <a:ext cx="8520600" cy="7635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7" name="Shape 27"/>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28" name="Shape 28"/>
        <p:cNvGrpSpPr/>
        <p:nvPr/>
      </p:nvGrpSpPr>
      <p:grpSpPr>
        <a:xfrm>
          <a:off x="0" y="0"/>
          <a:ext cx="0" cy="0"/>
          <a:chOff x="0" y="0"/>
          <a:chExt cx="0" cy="0"/>
        </a:xfrm>
      </p:grpSpPr>
      <p:sp>
        <p:nvSpPr>
          <p:cNvPr id="29" name="Shape 29"/>
          <p:cNvSpPr txBox="1"/>
          <p:nvPr>
            <p:ph type="title"/>
          </p:nvPr>
        </p:nvSpPr>
        <p:spPr>
          <a:xfrm>
            <a:off x="311700" y="740800"/>
            <a:ext cx="2808000" cy="1007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0" name="Shape 30"/>
          <p:cNvSpPr txBox="1"/>
          <p:nvPr>
            <p:ph idx="1" type="body"/>
          </p:nvPr>
        </p:nvSpPr>
        <p:spPr>
          <a:xfrm>
            <a:off x="311700" y="1852800"/>
            <a:ext cx="2808000" cy="42393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1" name="Shape 31"/>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32" name="Shape 32"/>
        <p:cNvGrpSpPr/>
        <p:nvPr/>
      </p:nvGrpSpPr>
      <p:grpSpPr>
        <a:xfrm>
          <a:off x="0" y="0"/>
          <a:ext cx="0" cy="0"/>
          <a:chOff x="0" y="0"/>
          <a:chExt cx="0" cy="0"/>
        </a:xfrm>
      </p:grpSpPr>
      <p:sp>
        <p:nvSpPr>
          <p:cNvPr id="33" name="Shape 33"/>
          <p:cNvSpPr txBox="1"/>
          <p:nvPr>
            <p:ph type="title"/>
          </p:nvPr>
        </p:nvSpPr>
        <p:spPr>
          <a:xfrm>
            <a:off x="490250" y="600200"/>
            <a:ext cx="6367800" cy="5454300"/>
          </a:xfrm>
          <a:prstGeom prst="rect">
            <a:avLst/>
          </a:prstGeom>
        </p:spPr>
        <p:txBody>
          <a:bodyPr anchorCtr="0" anchor="ctr" bIns="91425" lIns="91425" rIns="91425" tIns="91425"/>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p:txBody>
      </p:sp>
      <p:sp>
        <p:nvSpPr>
          <p:cNvPr id="34" name="Shape 34"/>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5" name="Shape 35"/>
        <p:cNvGrpSpPr/>
        <p:nvPr/>
      </p:nvGrpSpPr>
      <p:grpSpPr>
        <a:xfrm>
          <a:off x="0" y="0"/>
          <a:ext cx="0" cy="0"/>
          <a:chOff x="0" y="0"/>
          <a:chExt cx="0" cy="0"/>
        </a:xfrm>
      </p:grpSpPr>
      <p:sp>
        <p:nvSpPr>
          <p:cNvPr id="36" name="Shape 36"/>
          <p:cNvSpPr/>
          <p:nvPr/>
        </p:nvSpPr>
        <p:spPr>
          <a:xfrm>
            <a:off x="4572000" y="-166"/>
            <a:ext cx="4572000" cy="68580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37" name="Shape 37"/>
          <p:cNvSpPr txBox="1"/>
          <p:nvPr>
            <p:ph type="title"/>
          </p:nvPr>
        </p:nvSpPr>
        <p:spPr>
          <a:xfrm>
            <a:off x="265500" y="1644233"/>
            <a:ext cx="4045200" cy="19764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38" name="Shape 38"/>
          <p:cNvSpPr txBox="1"/>
          <p:nvPr>
            <p:ph idx="1" type="subTitle"/>
          </p:nvPr>
        </p:nvSpPr>
        <p:spPr>
          <a:xfrm>
            <a:off x="265500" y="3737433"/>
            <a:ext cx="4045200" cy="16467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39" name="Shape 39"/>
          <p:cNvSpPr txBox="1"/>
          <p:nvPr>
            <p:ph idx="2" type="body"/>
          </p:nvPr>
        </p:nvSpPr>
        <p:spPr>
          <a:xfrm>
            <a:off x="4939500" y="965433"/>
            <a:ext cx="3837000" cy="4926900"/>
          </a:xfrm>
          <a:prstGeom prst="rect">
            <a:avLst/>
          </a:prstGeom>
        </p:spPr>
        <p:txBody>
          <a:bodyPr anchorCtr="0" anchor="ctr"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40" name="Shape 40"/>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1" name="Shape 41"/>
        <p:cNvGrpSpPr/>
        <p:nvPr/>
      </p:nvGrpSpPr>
      <p:grpSpPr>
        <a:xfrm>
          <a:off x="0" y="0"/>
          <a:ext cx="0" cy="0"/>
          <a:chOff x="0" y="0"/>
          <a:chExt cx="0" cy="0"/>
        </a:xfrm>
      </p:grpSpPr>
      <p:sp>
        <p:nvSpPr>
          <p:cNvPr id="42" name="Shape 42"/>
          <p:cNvSpPr txBox="1"/>
          <p:nvPr>
            <p:ph idx="1" type="body"/>
          </p:nvPr>
        </p:nvSpPr>
        <p:spPr>
          <a:xfrm>
            <a:off x="311700" y="5640766"/>
            <a:ext cx="5998800" cy="806700"/>
          </a:xfrm>
          <a:prstGeom prst="rect">
            <a:avLst/>
          </a:prstGeom>
        </p:spPr>
        <p:txBody>
          <a:bodyPr anchorCtr="0" anchor="ctr" bIns="91425" lIns="91425" rIns="91425" tIns="91425"/>
          <a:lstStyle>
            <a:lvl1pPr lvl="0">
              <a:lnSpc>
                <a:spcPct val="100000"/>
              </a:lnSpc>
              <a:spcBef>
                <a:spcPts val="0"/>
              </a:spcBef>
              <a:spcAft>
                <a:spcPts val="0"/>
              </a:spcAft>
              <a:buNone/>
              <a:defRPr/>
            </a:lvl1pPr>
          </a:lstStyle>
          <a:p/>
        </p:txBody>
      </p:sp>
      <p:sp>
        <p:nvSpPr>
          <p:cNvPr id="43" name="Shape 43"/>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2.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593366"/>
            <a:ext cx="8520600" cy="763500"/>
          </a:xfrm>
          <a:prstGeom prst="rect">
            <a:avLst/>
          </a:prstGeom>
          <a:noFill/>
          <a:ln>
            <a:noFill/>
          </a:ln>
        </p:spPr>
        <p:txBody>
          <a:bodyPr anchorCtr="0" anchor="t" bIns="91425" lIns="91425" rIns="91425" tIns="91425"/>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p:txBody>
      </p:sp>
      <p:sp>
        <p:nvSpPr>
          <p:cNvPr id="7" name="Shape 7"/>
          <p:cNvSpPr txBox="1"/>
          <p:nvPr>
            <p:ph idx="1" type="body"/>
          </p:nvPr>
        </p:nvSpPr>
        <p:spPr>
          <a:xfrm>
            <a:off x="311700" y="1536633"/>
            <a:ext cx="8520600" cy="45552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p:txBody>
      </p:sp>
      <p:sp>
        <p:nvSpPr>
          <p:cNvPr id="8" name="Shape 8"/>
          <p:cNvSpPr txBox="1"/>
          <p:nvPr>
            <p:ph idx="12" type="sldNum"/>
          </p:nvPr>
        </p:nvSpPr>
        <p:spPr>
          <a:xfrm>
            <a:off x="8472457" y="6217622"/>
            <a:ext cx="548700" cy="5247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US" sz="1000">
                <a:solidFill>
                  <a:schemeClr val="dk2"/>
                </a:solidFil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hyperlink" Target="http://www.google.com/url?sa=i&amp;rct=j&amp;q=social+class&amp;source=images&amp;cd=&amp;cad=rja&amp;docid=cg9_8OruRHaiZM&amp;tbnid=P-txErds9akNPM:&amp;ved=0CAUQjRw&amp;url=http://www.martinfrost.ws/htmlfiles/aug2008/language_social_class.html&amp;ei=eaYBUfKHBIeS0QGI8ICwCg&amp;bvm=bv.41524429,d.dmQ&amp;psig=AFQjCNGRjJ5QdCUY2_8eNRRToORbJtUCHg&amp;ust=1359149049629841" TargetMode="External"/><Relationship Id="rId4" Type="http://schemas.openxmlformats.org/officeDocument/2006/relationships/image" Target="../media/image02.jpg"/><Relationship Id="rId9" Type="http://schemas.openxmlformats.org/officeDocument/2006/relationships/image" Target="../media/image11.png"/><Relationship Id="rId5" Type="http://schemas.openxmlformats.org/officeDocument/2006/relationships/hyperlink" Target="http://www.google.com/url?sa=i&amp;rct=j&amp;q=money&amp;source=images&amp;cd=&amp;cad=rja&amp;docid=9iOKaB3aPaddNM&amp;tbnid=HzBtCipplDvNaM:&amp;ved=0CAUQjRw&amp;url=http://www.lietaer.com/2010/09/what-is-money/&amp;ei=tqYBUZOGMObW0QHf_YCQAQ&amp;bvm=bv.41524429,d.dmQ&amp;psig=AFQjCNG2JqA_T8vbQOFTH9W_y-qvJjtsNw&amp;ust=1359149111119656" TargetMode="External"/><Relationship Id="rId6" Type="http://schemas.openxmlformats.org/officeDocument/2006/relationships/image" Target="../media/image06.jpg"/><Relationship Id="rId7" Type="http://schemas.openxmlformats.org/officeDocument/2006/relationships/hyperlink" Target="http://www.google.com/url?sa=i&amp;rct=j&amp;q=man+no+money&amp;source=images&amp;cd=&amp;cad=rja&amp;docid=L1DKxNe70D3jEM&amp;tbnid=JvJFeJbaUail-M:&amp;ved=0CAUQjRw&amp;url=http://fstop57.com/free_stock_photos/&amp;ei=HKcBUfHtM-jh0QHI4YDgCQ&amp;bvm=bv.41524429,d.dmQ&amp;psig=AFQjCNEKPc4tXlWTnmweeArB4RMKakux3Q&amp;ust=1359149213353918" TargetMode="External"/><Relationship Id="rId8" Type="http://schemas.openxmlformats.org/officeDocument/2006/relationships/image" Target="../media/image0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7.png"/><Relationship Id="rId5" Type="http://schemas.openxmlformats.org/officeDocument/2006/relationships/image" Target="../media/image14.png"/><Relationship Id="rId6" Type="http://schemas.openxmlformats.org/officeDocument/2006/relationships/image" Target="../media/image21.png"/><Relationship Id="rId7" Type="http://schemas.openxmlformats.org/officeDocument/2006/relationships/image" Target="../media/image15.png"/><Relationship Id="rId8"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hyperlink" Target="http://www.upworthy.com/9-out-of-10-americans-are-completely-wrong-about-this-mind-blowing-fact-2" TargetMode="External"/><Relationship Id="rId4" Type="http://schemas.openxmlformats.org/officeDocument/2006/relationships/hyperlink" Target="http://www.upworthy.com/9-out-of-10-americans-are-completely-wrong-about-this-mind-blowing-fact-2"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hyperlink" Target="http://upload.wikimedia.org/wikipedia/commons/5/57/Cornelius_Vanderbilt_Daguerrotype2.jpg" TargetMode="External"/><Relationship Id="rId4" Type="http://schemas.openxmlformats.org/officeDocument/2006/relationships/image" Target="../media/image24.jpg"/><Relationship Id="rId5" Type="http://schemas.openxmlformats.org/officeDocument/2006/relationships/image" Target="../media/image23.jpg"/><Relationship Id="rId6" Type="http://schemas.openxmlformats.org/officeDocument/2006/relationships/image" Target="../media/image27.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hyperlink" Target="http://upload.wikimedia.org/wikipedia/commons/0/0c/Biltmore_Estate.jpg" TargetMode="External"/><Relationship Id="rId4" Type="http://schemas.openxmlformats.org/officeDocument/2006/relationships/image" Target="../media/image26.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25.jpg"/><Relationship Id="rId4" Type="http://schemas.openxmlformats.org/officeDocument/2006/relationships/image" Target="../media/image28.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 Id="rId3" Type="http://schemas.openxmlformats.org/officeDocument/2006/relationships/image" Target="../media/image29.jpg"/><Relationship Id="rId4" Type="http://schemas.openxmlformats.org/officeDocument/2006/relationships/image" Target="../media/image32.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 Id="rId3" Type="http://schemas.openxmlformats.org/officeDocument/2006/relationships/image" Target="../media/image30.jpg"/><Relationship Id="rId4" Type="http://schemas.openxmlformats.org/officeDocument/2006/relationships/image" Target="../media/image3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 Id="rId3" Type="http://schemas.openxmlformats.org/officeDocument/2006/relationships/image" Target="../media/image40.jpg"/><Relationship Id="rId4" Type="http://schemas.openxmlformats.org/officeDocument/2006/relationships/image" Target="../media/image33.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image" Target="../media/image34.jpg"/><Relationship Id="rId4" Type="http://schemas.openxmlformats.org/officeDocument/2006/relationships/image" Target="../media/image35.jpg"/><Relationship Id="rId5" Type="http://schemas.openxmlformats.org/officeDocument/2006/relationships/image" Target="../media/image3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0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0.xml"/><Relationship Id="rId3" Type="http://schemas.openxmlformats.org/officeDocument/2006/relationships/image" Target="../media/image36.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1.xml"/><Relationship Id="rId3" Type="http://schemas.openxmlformats.org/officeDocument/2006/relationships/image" Target="../media/image37.png"/><Relationship Id="rId4" Type="http://schemas.openxmlformats.org/officeDocument/2006/relationships/image" Target="../media/image39.jpg"/><Relationship Id="rId5" Type="http://schemas.openxmlformats.org/officeDocument/2006/relationships/image" Target="../media/image41.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 Id="rId3" Type="http://schemas.openxmlformats.org/officeDocument/2006/relationships/image" Target="../media/image4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6.xml"/><Relationship Id="rId3" Type="http://schemas.openxmlformats.org/officeDocument/2006/relationships/image" Target="../media/image43.png"/><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7.xml"/><Relationship Id="rId3" Type="http://schemas.openxmlformats.org/officeDocument/2006/relationships/image" Target="../media/image51.png"/><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8.xml"/><Relationship Id="rId3" Type="http://schemas.openxmlformats.org/officeDocument/2006/relationships/image" Target="../media/image44.jpg"/><Relationship Id="rId4" Type="http://schemas.openxmlformats.org/officeDocument/2006/relationships/image" Target="../media/image46.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9.xml"/><Relationship Id="rId3" Type="http://schemas.openxmlformats.org/officeDocument/2006/relationships/image" Target="../media/image4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0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2.xml"/><Relationship Id="rId3" Type="http://schemas.openxmlformats.org/officeDocument/2006/relationships/hyperlink" Target="https://thomasnastcartoons.com/tag/walls/" TargetMode="External"/><Relationship Id="rId4" Type="http://schemas.openxmlformats.org/officeDocument/2006/relationships/image" Target="../media/image4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52.jpg"/><Relationship Id="rId4" Type="http://schemas.openxmlformats.org/officeDocument/2006/relationships/image" Target="../media/image50.jpg"/><Relationship Id="rId5" Type="http://schemas.openxmlformats.org/officeDocument/2006/relationships/image" Target="../media/image57.jpg"/><Relationship Id="rId6" Type="http://schemas.openxmlformats.org/officeDocument/2006/relationships/image" Target="../media/image54.jpg"/><Relationship Id="rId7" Type="http://schemas.openxmlformats.org/officeDocument/2006/relationships/image" Target="../media/image59.jpg"/><Relationship Id="rId8" Type="http://schemas.openxmlformats.org/officeDocument/2006/relationships/image" Target="../media/image5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5.xml"/><Relationship Id="rId3" Type="http://schemas.openxmlformats.org/officeDocument/2006/relationships/image" Target="../media/image5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7.xml"/><Relationship Id="rId3" Type="http://schemas.openxmlformats.org/officeDocument/2006/relationships/image" Target="../media/image60.jpg"/><Relationship Id="rId4" Type="http://schemas.openxmlformats.org/officeDocument/2006/relationships/image" Target="../media/image5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9.xml"/><Relationship Id="rId3" Type="http://schemas.openxmlformats.org/officeDocument/2006/relationships/image" Target="../media/image61.jpg"/><Relationship Id="rId4" Type="http://schemas.openxmlformats.org/officeDocument/2006/relationships/hyperlink" Target="//upload.wikimedia.org/wikipedia/commons/f/ff/Ladies_tailors_strikers.jpg" TargetMode="External"/><Relationship Id="rId5" Type="http://schemas.openxmlformats.org/officeDocument/2006/relationships/image" Target="../media/image5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1.xml"/><Relationship Id="rId3" Type="http://schemas.openxmlformats.org/officeDocument/2006/relationships/image" Target="../media/image6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4.xml"/><Relationship Id="rId3" Type="http://schemas.openxmlformats.org/officeDocument/2006/relationships/hyperlink" Target="http://www.pbs.org/wgbh/americanexperience/features/general-article/tr-know/" TargetMode="External"/><Relationship Id="rId4" Type="http://schemas.openxmlformats.org/officeDocument/2006/relationships/image" Target="../media/image6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0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01.jpg"/><Relationship Id="rId4" Type="http://schemas.openxmlformats.org/officeDocument/2006/relationships/image" Target="../media/image6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0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07.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CCCCCC"/>
        </a:solidFill>
      </p:bgPr>
    </p:bg>
    <p:spTree>
      <p:nvGrpSpPr>
        <p:cNvPr id="93" name="Shape 93"/>
        <p:cNvGrpSpPr/>
        <p:nvPr/>
      </p:nvGrpSpPr>
      <p:grpSpPr>
        <a:xfrm>
          <a:off x="0" y="0"/>
          <a:ext cx="0" cy="0"/>
          <a:chOff x="0" y="0"/>
          <a:chExt cx="0" cy="0"/>
        </a:xfrm>
      </p:grpSpPr>
      <p:sp>
        <p:nvSpPr>
          <p:cNvPr id="94" name="Shape 94"/>
          <p:cNvSpPr/>
          <p:nvPr/>
        </p:nvSpPr>
        <p:spPr>
          <a:xfrm>
            <a:off x="11112" y="152400"/>
            <a:ext cx="3533774" cy="239395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4400" u="none" cap="none" strike="noStrike">
                <a:solidFill>
                  <a:srgbClr val="FF0000"/>
                </a:solidFill>
                <a:latin typeface="Arial"/>
                <a:ea typeface="Arial"/>
                <a:cs typeface="Arial"/>
                <a:sym typeface="Arial"/>
              </a:rPr>
              <a:t>The Gilded Age:</a:t>
            </a:r>
          </a:p>
          <a:p>
            <a:pPr indent="0" lvl="0" marL="0" marR="0" rtl="0" algn="l">
              <a:spcBef>
                <a:spcPts val="0"/>
              </a:spcBef>
              <a:buSzPct val="25000"/>
              <a:buNone/>
            </a:pPr>
            <a:r>
              <a:rPr lang="en-US" sz="4400">
                <a:solidFill>
                  <a:srgbClr val="FF0000"/>
                </a:solidFill>
              </a:rPr>
              <a:t>The Golden Age of Industry</a:t>
            </a:r>
          </a:p>
        </p:txBody>
      </p:sp>
      <p:pic>
        <p:nvPicPr>
          <p:cNvPr descr="http://www.martinfrost.ws/htmlfiles/aug2008/social_class.jpg" id="95" name="Shape 95">
            <a:hlinkClick r:id="rId3"/>
          </p:cNvPr>
          <p:cNvPicPr preferRelativeResize="0"/>
          <p:nvPr/>
        </p:nvPicPr>
        <p:blipFill rotWithShape="1">
          <a:blip r:embed="rId4">
            <a:alphaModFix/>
          </a:blip>
          <a:srcRect b="0" l="0" r="0" t="0"/>
          <a:stretch/>
        </p:blipFill>
        <p:spPr>
          <a:xfrm>
            <a:off x="4648200" y="0"/>
            <a:ext cx="4495800" cy="5994399"/>
          </a:xfrm>
          <a:prstGeom prst="rect">
            <a:avLst/>
          </a:prstGeom>
          <a:noFill/>
          <a:ln>
            <a:noFill/>
          </a:ln>
        </p:spPr>
      </p:pic>
      <p:pic>
        <p:nvPicPr>
          <p:cNvPr descr="http://www.lietaer.com/wp-content/uploads/2010/09/money.jpg" id="96" name="Shape 96">
            <a:hlinkClick r:id="rId5"/>
          </p:cNvPr>
          <p:cNvPicPr preferRelativeResize="0"/>
          <p:nvPr/>
        </p:nvPicPr>
        <p:blipFill rotWithShape="1">
          <a:blip r:embed="rId6">
            <a:alphaModFix/>
          </a:blip>
          <a:srcRect b="0" l="0" r="0" t="0"/>
          <a:stretch/>
        </p:blipFill>
        <p:spPr>
          <a:xfrm>
            <a:off x="3347576" y="336267"/>
            <a:ext cx="927900" cy="625799"/>
          </a:xfrm>
          <a:prstGeom prst="rect">
            <a:avLst/>
          </a:prstGeom>
          <a:noFill/>
          <a:ln>
            <a:noFill/>
          </a:ln>
        </p:spPr>
      </p:pic>
      <p:pic>
        <p:nvPicPr>
          <p:cNvPr descr="http://t1.gstatic.com/images?q=tbn:ANd9GcRXkqSS0r-xyZUhCqxqIBEZ66VqKhhoyKhK3cuRfaV4UBGEWltO" id="97" name="Shape 97">
            <a:hlinkClick r:id="rId7"/>
          </p:cNvPr>
          <p:cNvPicPr preferRelativeResize="0"/>
          <p:nvPr/>
        </p:nvPicPr>
        <p:blipFill rotWithShape="1">
          <a:blip r:embed="rId8">
            <a:alphaModFix/>
          </a:blip>
          <a:srcRect b="0" l="0" r="0" t="0"/>
          <a:stretch/>
        </p:blipFill>
        <p:spPr>
          <a:xfrm>
            <a:off x="3274801" y="1239242"/>
            <a:ext cx="1295400" cy="1160399"/>
          </a:xfrm>
          <a:prstGeom prst="rect">
            <a:avLst/>
          </a:prstGeom>
          <a:noFill/>
          <a:ln>
            <a:noFill/>
          </a:ln>
        </p:spPr>
      </p:pic>
      <p:pic>
        <p:nvPicPr>
          <p:cNvPr id="98" name="Shape 98"/>
          <p:cNvPicPr preferRelativeResize="0"/>
          <p:nvPr/>
        </p:nvPicPr>
        <p:blipFill>
          <a:blip r:embed="rId9">
            <a:alphaModFix/>
          </a:blip>
          <a:stretch>
            <a:fillRect/>
          </a:stretch>
        </p:blipFill>
        <p:spPr>
          <a:xfrm>
            <a:off x="0" y="3985863"/>
            <a:ext cx="4648199" cy="287213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0" name="Shape 160"/>
        <p:cNvGrpSpPr/>
        <p:nvPr/>
      </p:nvGrpSpPr>
      <p:grpSpPr>
        <a:xfrm>
          <a:off x="0" y="0"/>
          <a:ext cx="0" cy="0"/>
          <a:chOff x="0" y="0"/>
          <a:chExt cx="0" cy="0"/>
        </a:xfrm>
      </p:grpSpPr>
      <p:sp>
        <p:nvSpPr>
          <p:cNvPr id="161" name="Shape 161"/>
          <p:cNvSpPr txBox="1"/>
          <p:nvPr>
            <p:ph type="title"/>
          </p:nvPr>
        </p:nvSpPr>
        <p:spPr>
          <a:xfrm>
            <a:off x="457200" y="274637"/>
            <a:ext cx="8229600" cy="1143000"/>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3600" u="none" cap="none" strike="noStrike">
                <a:solidFill>
                  <a:srgbClr val="FF0000"/>
                </a:solidFill>
                <a:latin typeface="Garamond"/>
                <a:ea typeface="Garamond"/>
                <a:cs typeface="Garamond"/>
                <a:sym typeface="Garamond"/>
              </a:rPr>
              <a:t>GRANVILLE T. WOODS</a:t>
            </a:r>
          </a:p>
        </p:txBody>
      </p:sp>
      <p:sp>
        <p:nvSpPr>
          <p:cNvPr id="162" name="Shape 162"/>
          <p:cNvSpPr txBox="1"/>
          <p:nvPr>
            <p:ph idx="1" type="body"/>
          </p:nvPr>
        </p:nvSpPr>
        <p:spPr>
          <a:xfrm>
            <a:off x="457200" y="1600200"/>
            <a:ext cx="4038600" cy="4526100"/>
          </a:xfrm>
          <a:prstGeom prst="rect">
            <a:avLst/>
          </a:prstGeom>
          <a:noFill/>
          <a:ln>
            <a:noFill/>
          </a:ln>
        </p:spPr>
        <p:txBody>
          <a:bodyPr anchorCtr="0" anchor="t" bIns="45700" lIns="91425" rIns="91425" tIns="45700">
            <a:noAutofit/>
          </a:bodyPr>
          <a:lstStyle/>
          <a:p>
            <a:pPr indent="-457200" lvl="0" marL="457200" marR="0" rtl="0" algn="l">
              <a:lnSpc>
                <a:spcPct val="100000"/>
              </a:lnSpc>
              <a:spcBef>
                <a:spcPts val="0"/>
              </a:spcBef>
              <a:spcAft>
                <a:spcPts val="0"/>
              </a:spcAft>
              <a:buClr>
                <a:srgbClr val="FF0000"/>
              </a:buClr>
              <a:buSzPct val="100000"/>
              <a:buFont typeface="Arial"/>
              <a:buChar char="•"/>
            </a:pPr>
            <a:r>
              <a:rPr b="0" i="0" lang="en-US" sz="2800" u="none" cap="none" strike="noStrike">
                <a:solidFill>
                  <a:srgbClr val="FF0000"/>
                </a:solidFill>
                <a:latin typeface="Garamond"/>
                <a:ea typeface="Garamond"/>
                <a:cs typeface="Garamond"/>
                <a:sym typeface="Garamond"/>
              </a:rPr>
              <a:t>Most celebrated black inventor</a:t>
            </a:r>
          </a:p>
          <a:p>
            <a:pPr indent="-457200" lvl="0" marL="457200" marR="0" rtl="0" algn="l">
              <a:lnSpc>
                <a:spcPct val="100000"/>
              </a:lnSpc>
              <a:spcBef>
                <a:spcPts val="600"/>
              </a:spcBef>
              <a:spcAft>
                <a:spcPts val="0"/>
              </a:spcAft>
              <a:buClr>
                <a:schemeClr val="accent1"/>
              </a:buClr>
              <a:buSzPct val="100000"/>
              <a:buFont typeface="Arial"/>
              <a:buNone/>
            </a:pPr>
            <a:r>
              <a:t/>
            </a:r>
            <a:endParaRPr b="0" i="0" sz="2800" u="none" cap="none" strike="noStrike">
              <a:solidFill>
                <a:srgbClr val="FF0000"/>
              </a:solidFill>
              <a:latin typeface="Garamond"/>
              <a:ea typeface="Garamond"/>
              <a:cs typeface="Garamond"/>
              <a:sym typeface="Garamond"/>
            </a:endParaRPr>
          </a:p>
          <a:p>
            <a:pPr indent="-457200" lvl="0" marL="457200" marR="0" rtl="0" algn="l">
              <a:lnSpc>
                <a:spcPct val="100000"/>
              </a:lnSpc>
              <a:spcBef>
                <a:spcPts val="600"/>
              </a:spcBef>
              <a:spcAft>
                <a:spcPts val="0"/>
              </a:spcAft>
              <a:buClr>
                <a:srgbClr val="FF0000"/>
              </a:buClr>
              <a:buSzPct val="100000"/>
              <a:buFont typeface="Arial"/>
              <a:buChar char="•"/>
            </a:pPr>
            <a:r>
              <a:rPr b="0" i="0" lang="en-US" sz="2800" u="none" cap="none" strike="noStrike">
                <a:solidFill>
                  <a:srgbClr val="FF0000"/>
                </a:solidFill>
                <a:latin typeface="Garamond"/>
                <a:ea typeface="Garamond"/>
                <a:cs typeface="Garamond"/>
                <a:sym typeface="Garamond"/>
              </a:rPr>
              <a:t>RR telegraph system</a:t>
            </a:r>
          </a:p>
          <a:p>
            <a:pPr indent="-457200" lvl="0" marL="457200" marR="0" rtl="0" algn="l">
              <a:lnSpc>
                <a:spcPct val="100000"/>
              </a:lnSpc>
              <a:spcBef>
                <a:spcPts val="600"/>
              </a:spcBef>
              <a:spcAft>
                <a:spcPts val="0"/>
              </a:spcAft>
              <a:buClr>
                <a:schemeClr val="accent1"/>
              </a:buClr>
              <a:buSzPct val="100000"/>
              <a:buFont typeface="Arial"/>
              <a:buNone/>
            </a:pPr>
            <a:r>
              <a:t/>
            </a:r>
            <a:endParaRPr b="0" i="0" sz="2800" u="none" cap="none" strike="noStrike">
              <a:solidFill>
                <a:srgbClr val="FF0000"/>
              </a:solidFill>
              <a:latin typeface="Garamond"/>
              <a:ea typeface="Garamond"/>
              <a:cs typeface="Garamond"/>
              <a:sym typeface="Garamond"/>
            </a:endParaRPr>
          </a:p>
          <a:p>
            <a:pPr indent="-457200" lvl="0" marL="457200" marR="0" rtl="0" algn="l">
              <a:lnSpc>
                <a:spcPct val="100000"/>
              </a:lnSpc>
              <a:spcBef>
                <a:spcPts val="600"/>
              </a:spcBef>
              <a:spcAft>
                <a:spcPts val="0"/>
              </a:spcAft>
              <a:buClr>
                <a:srgbClr val="FF0000"/>
              </a:buClr>
              <a:buSzPct val="100000"/>
              <a:buFont typeface="Arial"/>
              <a:buChar char="•"/>
            </a:pPr>
            <a:r>
              <a:rPr b="0" i="0" lang="en-US" sz="2800" u="none" cap="none" strike="noStrike">
                <a:solidFill>
                  <a:srgbClr val="FF0000"/>
                </a:solidFill>
                <a:latin typeface="Garamond"/>
                <a:ea typeface="Garamond"/>
                <a:cs typeface="Garamond"/>
                <a:sym typeface="Garamond"/>
              </a:rPr>
              <a:t>RR brakes (pretty important)</a:t>
            </a:r>
          </a:p>
        </p:txBody>
      </p:sp>
      <p:pic>
        <p:nvPicPr>
          <p:cNvPr descr="granville t woods" id="163" name="Shape 163"/>
          <p:cNvPicPr preferRelativeResize="0"/>
          <p:nvPr>
            <p:ph idx="2" type="body"/>
          </p:nvPr>
        </p:nvPicPr>
        <p:blipFill rotWithShape="1">
          <a:blip r:embed="rId3">
            <a:alphaModFix/>
          </a:blip>
          <a:srcRect b="0" l="0" r="0" t="0"/>
          <a:stretch/>
        </p:blipFill>
        <p:spPr>
          <a:xfrm>
            <a:off x="5018037" y="1600200"/>
            <a:ext cx="3298800" cy="45261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7" name="Shape 167"/>
        <p:cNvGrpSpPr/>
        <p:nvPr/>
      </p:nvGrpSpPr>
      <p:grpSpPr>
        <a:xfrm>
          <a:off x="0" y="0"/>
          <a:ext cx="0" cy="0"/>
          <a:chOff x="0" y="0"/>
          <a:chExt cx="0" cy="0"/>
        </a:xfrm>
      </p:grpSpPr>
      <p:sp>
        <p:nvSpPr>
          <p:cNvPr id="168" name="Shape 168"/>
          <p:cNvSpPr txBox="1"/>
          <p:nvPr>
            <p:ph type="title"/>
          </p:nvPr>
        </p:nvSpPr>
        <p:spPr>
          <a:xfrm>
            <a:off x="457200" y="365125"/>
            <a:ext cx="8229600" cy="854100"/>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99"/>
              </a:buClr>
              <a:buSzPct val="25000"/>
              <a:buFont typeface="Arial"/>
              <a:buNone/>
            </a:pPr>
            <a:r>
              <a:rPr b="0" i="0" lang="en-US" sz="5000" u="none" cap="none" strike="noStrike">
                <a:solidFill>
                  <a:srgbClr val="FF0000"/>
                </a:solidFill>
                <a:latin typeface="Arial"/>
                <a:ea typeface="Arial"/>
                <a:cs typeface="Arial"/>
                <a:sym typeface="Arial"/>
              </a:rPr>
              <a:t>THOMAS ALVA EDISON</a:t>
            </a:r>
          </a:p>
        </p:txBody>
      </p:sp>
      <p:sp>
        <p:nvSpPr>
          <p:cNvPr id="169" name="Shape 169"/>
          <p:cNvSpPr txBox="1"/>
          <p:nvPr>
            <p:ph idx="1" type="body"/>
          </p:nvPr>
        </p:nvSpPr>
        <p:spPr>
          <a:xfrm>
            <a:off x="1981200" y="6172200"/>
            <a:ext cx="5181600" cy="533400"/>
          </a:xfrm>
          <a:prstGeom prst="rect">
            <a:avLst/>
          </a:prstGeom>
          <a:noFill/>
          <a:ln>
            <a:noFill/>
          </a:ln>
        </p:spPr>
        <p:txBody>
          <a:bodyPr anchorCtr="0" anchor="t" bIns="45700" lIns="91425" rIns="91425" tIns="45700">
            <a:noAutofit/>
          </a:bodyPr>
          <a:lstStyle/>
          <a:p>
            <a:pPr indent="-533400" lvl="0" marL="533400" marR="0" rtl="0" algn="ctr">
              <a:lnSpc>
                <a:spcPct val="100000"/>
              </a:lnSpc>
              <a:spcBef>
                <a:spcPts val="0"/>
              </a:spcBef>
              <a:spcAft>
                <a:spcPts val="0"/>
              </a:spcAft>
              <a:buClr>
                <a:schemeClr val="lt1"/>
              </a:buClr>
              <a:buSzPct val="25000"/>
              <a:buFont typeface="Comic Sans MS"/>
              <a:buNone/>
            </a:pPr>
            <a:r>
              <a:rPr b="0" i="0" lang="en-US" sz="2900" u="none" cap="none" strike="noStrike">
                <a:solidFill>
                  <a:srgbClr val="FF6600"/>
                </a:solidFill>
                <a:latin typeface="Comic Sans MS"/>
                <a:ea typeface="Comic Sans MS"/>
                <a:cs typeface="Comic Sans MS"/>
                <a:sym typeface="Comic Sans MS"/>
              </a:rPr>
              <a:t>“Wizard of Menlo Park” </a:t>
            </a:r>
          </a:p>
        </p:txBody>
      </p:sp>
      <p:pic>
        <p:nvPicPr>
          <p:cNvPr descr="thomas_edison" id="170" name="Shape 170"/>
          <p:cNvPicPr preferRelativeResize="0"/>
          <p:nvPr>
            <p:ph idx="2" type="body"/>
          </p:nvPr>
        </p:nvPicPr>
        <p:blipFill rotWithShape="1">
          <a:blip r:embed="rId3">
            <a:alphaModFix/>
          </a:blip>
          <a:srcRect b="0" l="0" r="0" t="0"/>
          <a:stretch/>
        </p:blipFill>
        <p:spPr>
          <a:xfrm>
            <a:off x="2971800" y="1447800"/>
            <a:ext cx="3279900" cy="4526100"/>
          </a:xfrm>
          <a:prstGeom prst="rect">
            <a:avLst/>
          </a:prstGeom>
          <a:noFill/>
          <a:ln cap="flat" cmpd="sng" w="9525">
            <a:solidFill>
              <a:srgbClr val="000000"/>
            </a:solidFill>
            <a:prstDash val="solid"/>
            <a:miter/>
            <a:headEnd len="med" w="med" type="none"/>
            <a:tailEnd len="med" w="med" type="none"/>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4" name="Shape 174"/>
        <p:cNvGrpSpPr/>
        <p:nvPr/>
      </p:nvGrpSpPr>
      <p:grpSpPr>
        <a:xfrm>
          <a:off x="0" y="0"/>
          <a:ext cx="0" cy="0"/>
          <a:chOff x="0" y="0"/>
          <a:chExt cx="0" cy="0"/>
        </a:xfrm>
      </p:grpSpPr>
      <p:pic>
        <p:nvPicPr>
          <p:cNvPr id="175" name="Shape 175"/>
          <p:cNvPicPr preferRelativeResize="0"/>
          <p:nvPr/>
        </p:nvPicPr>
        <p:blipFill>
          <a:blip r:embed="rId3">
            <a:alphaModFix/>
          </a:blip>
          <a:stretch>
            <a:fillRect/>
          </a:stretch>
        </p:blipFill>
        <p:spPr>
          <a:xfrm>
            <a:off x="4872025" y="4861300"/>
            <a:ext cx="3810000" cy="1905000"/>
          </a:xfrm>
          <a:prstGeom prst="rect">
            <a:avLst/>
          </a:prstGeom>
          <a:noFill/>
          <a:ln>
            <a:noFill/>
          </a:ln>
        </p:spPr>
      </p:pic>
      <p:pic>
        <p:nvPicPr>
          <p:cNvPr id="176" name="Shape 176"/>
          <p:cNvPicPr preferRelativeResize="0"/>
          <p:nvPr/>
        </p:nvPicPr>
        <p:blipFill>
          <a:blip r:embed="rId4">
            <a:alphaModFix/>
          </a:blip>
          <a:stretch>
            <a:fillRect/>
          </a:stretch>
        </p:blipFill>
        <p:spPr>
          <a:xfrm>
            <a:off x="336355" y="413975"/>
            <a:ext cx="2401999" cy="2533750"/>
          </a:xfrm>
          <a:prstGeom prst="rect">
            <a:avLst/>
          </a:prstGeom>
          <a:noFill/>
          <a:ln>
            <a:noFill/>
          </a:ln>
        </p:spPr>
      </p:pic>
      <p:pic>
        <p:nvPicPr>
          <p:cNvPr id="177" name="Shape 177"/>
          <p:cNvPicPr preferRelativeResize="0"/>
          <p:nvPr/>
        </p:nvPicPr>
        <p:blipFill>
          <a:blip r:embed="rId5">
            <a:alphaModFix/>
          </a:blip>
          <a:stretch>
            <a:fillRect/>
          </a:stretch>
        </p:blipFill>
        <p:spPr>
          <a:xfrm>
            <a:off x="7000190" y="507415"/>
            <a:ext cx="1832649" cy="1524575"/>
          </a:xfrm>
          <a:prstGeom prst="rect">
            <a:avLst/>
          </a:prstGeom>
          <a:noFill/>
          <a:ln>
            <a:noFill/>
          </a:ln>
        </p:spPr>
      </p:pic>
      <p:pic>
        <p:nvPicPr>
          <p:cNvPr id="178" name="Shape 178"/>
          <p:cNvPicPr preferRelativeResize="0"/>
          <p:nvPr/>
        </p:nvPicPr>
        <p:blipFill>
          <a:blip r:embed="rId6">
            <a:alphaModFix/>
          </a:blip>
          <a:stretch>
            <a:fillRect/>
          </a:stretch>
        </p:blipFill>
        <p:spPr>
          <a:xfrm>
            <a:off x="3908297" y="114992"/>
            <a:ext cx="2239678" cy="1795475"/>
          </a:xfrm>
          <a:prstGeom prst="rect">
            <a:avLst/>
          </a:prstGeom>
          <a:noFill/>
          <a:ln>
            <a:noFill/>
          </a:ln>
        </p:spPr>
      </p:pic>
      <p:pic>
        <p:nvPicPr>
          <p:cNvPr id="179" name="Shape 179"/>
          <p:cNvPicPr preferRelativeResize="0"/>
          <p:nvPr/>
        </p:nvPicPr>
        <p:blipFill>
          <a:blip r:embed="rId7">
            <a:alphaModFix/>
          </a:blip>
          <a:stretch>
            <a:fillRect/>
          </a:stretch>
        </p:blipFill>
        <p:spPr>
          <a:xfrm>
            <a:off x="822799" y="3926986"/>
            <a:ext cx="2554301" cy="2429824"/>
          </a:xfrm>
          <a:prstGeom prst="rect">
            <a:avLst/>
          </a:prstGeom>
          <a:noFill/>
          <a:ln>
            <a:noFill/>
          </a:ln>
        </p:spPr>
      </p:pic>
      <p:pic>
        <p:nvPicPr>
          <p:cNvPr id="180" name="Shape 180"/>
          <p:cNvPicPr preferRelativeResize="0"/>
          <p:nvPr/>
        </p:nvPicPr>
        <p:blipFill>
          <a:blip r:embed="rId8">
            <a:alphaModFix/>
          </a:blip>
          <a:stretch>
            <a:fillRect/>
          </a:stretch>
        </p:blipFill>
        <p:spPr>
          <a:xfrm>
            <a:off x="5839075" y="3222150"/>
            <a:ext cx="3304925" cy="1439425"/>
          </a:xfrm>
          <a:prstGeom prst="rect">
            <a:avLst/>
          </a:prstGeom>
          <a:noFill/>
          <a:ln>
            <a:noFill/>
          </a:ln>
        </p:spPr>
      </p:pic>
      <p:pic>
        <p:nvPicPr>
          <p:cNvPr id="181" name="Shape 181"/>
          <p:cNvPicPr preferRelativeResize="0"/>
          <p:nvPr/>
        </p:nvPicPr>
        <p:blipFill>
          <a:blip r:embed="rId9">
            <a:alphaModFix/>
          </a:blip>
          <a:stretch>
            <a:fillRect/>
          </a:stretch>
        </p:blipFill>
        <p:spPr>
          <a:xfrm>
            <a:off x="3377100" y="2776700"/>
            <a:ext cx="2095599" cy="121837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5" name="Shape 185"/>
        <p:cNvGrpSpPr/>
        <p:nvPr/>
      </p:nvGrpSpPr>
      <p:grpSpPr>
        <a:xfrm>
          <a:off x="0" y="0"/>
          <a:ext cx="0" cy="0"/>
          <a:chOff x="0" y="0"/>
          <a:chExt cx="0" cy="0"/>
        </a:xfrm>
      </p:grpSpPr>
      <p:sp>
        <p:nvSpPr>
          <p:cNvPr id="186" name="Shape 186"/>
          <p:cNvSpPr txBox="1"/>
          <p:nvPr>
            <p:ph type="title"/>
          </p:nvPr>
        </p:nvSpPr>
        <p:spPr>
          <a:xfrm>
            <a:off x="457200" y="274637"/>
            <a:ext cx="8229600" cy="1143000"/>
          </a:xfrm>
          <a:prstGeom prst="rect">
            <a:avLst/>
          </a:prstGeom>
        </p:spPr>
        <p:txBody>
          <a:bodyPr anchorCtr="0" anchor="ctr" bIns="91425" lIns="91425" rIns="91425" tIns="91425">
            <a:noAutofit/>
          </a:bodyPr>
          <a:lstStyle/>
          <a:p>
            <a:pPr lvl="0">
              <a:spcBef>
                <a:spcPts val="0"/>
              </a:spcBef>
              <a:buNone/>
            </a:pPr>
            <a:r>
              <a:rPr lang="en-US"/>
              <a:t>Monopoly</a:t>
            </a:r>
          </a:p>
        </p:txBody>
      </p:sp>
      <p:sp>
        <p:nvSpPr>
          <p:cNvPr id="187" name="Shape 187"/>
          <p:cNvSpPr txBox="1"/>
          <p:nvPr>
            <p:ph idx="1" type="body"/>
          </p:nvPr>
        </p:nvSpPr>
        <p:spPr>
          <a:xfrm>
            <a:off x="457200" y="1683600"/>
            <a:ext cx="4038600" cy="4526100"/>
          </a:xfrm>
          <a:prstGeom prst="rect">
            <a:avLst/>
          </a:prstGeom>
        </p:spPr>
        <p:txBody>
          <a:bodyPr anchorCtr="0" anchor="t" bIns="91425" lIns="91425" rIns="91425" tIns="91425">
            <a:noAutofit/>
          </a:bodyPr>
          <a:lstStyle/>
          <a:p>
            <a:pPr lvl="0">
              <a:spcBef>
                <a:spcPts val="0"/>
              </a:spcBef>
              <a:buNone/>
            </a:pPr>
            <a:r>
              <a:rPr lang="en-US"/>
              <a:t>Vertical?</a:t>
            </a:r>
          </a:p>
        </p:txBody>
      </p:sp>
      <p:sp>
        <p:nvSpPr>
          <p:cNvPr id="188" name="Shape 188"/>
          <p:cNvSpPr txBox="1"/>
          <p:nvPr>
            <p:ph idx="2" type="body"/>
          </p:nvPr>
        </p:nvSpPr>
        <p:spPr>
          <a:xfrm>
            <a:off x="4648200" y="1600200"/>
            <a:ext cx="4038600" cy="4526100"/>
          </a:xfrm>
          <a:prstGeom prst="rect">
            <a:avLst/>
          </a:prstGeom>
        </p:spPr>
        <p:txBody>
          <a:bodyPr anchorCtr="0" anchor="t" bIns="91425" lIns="91425" rIns="91425" tIns="91425">
            <a:noAutofit/>
          </a:bodyPr>
          <a:lstStyle/>
          <a:p>
            <a:pPr lvl="0">
              <a:spcBef>
                <a:spcPts val="0"/>
              </a:spcBef>
              <a:buNone/>
            </a:pPr>
            <a:r>
              <a:rPr lang="en-US"/>
              <a:t>Horizontal?</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2" name="Shape 192"/>
        <p:cNvGrpSpPr/>
        <p:nvPr/>
      </p:nvGrpSpPr>
      <p:grpSpPr>
        <a:xfrm>
          <a:off x="0" y="0"/>
          <a:ext cx="0" cy="0"/>
          <a:chOff x="0" y="0"/>
          <a:chExt cx="0" cy="0"/>
        </a:xfrm>
      </p:grpSpPr>
      <p:sp>
        <p:nvSpPr>
          <p:cNvPr id="193" name="Shape 193"/>
          <p:cNvSpPr txBox="1"/>
          <p:nvPr>
            <p:ph type="title"/>
          </p:nvPr>
        </p:nvSpPr>
        <p:spPr>
          <a:xfrm>
            <a:off x="457200" y="274637"/>
            <a:ext cx="8229600" cy="1143000"/>
          </a:xfrm>
          <a:prstGeom prst="rect">
            <a:avLst/>
          </a:prstGeom>
        </p:spPr>
        <p:txBody>
          <a:bodyPr anchorCtr="0" anchor="ctr" bIns="91425" lIns="91425" rIns="91425" tIns="91425">
            <a:noAutofit/>
          </a:bodyPr>
          <a:lstStyle/>
          <a:p>
            <a:pPr lvl="0">
              <a:spcBef>
                <a:spcPts val="0"/>
              </a:spcBef>
              <a:buNone/>
            </a:pPr>
            <a:r>
              <a:rPr lang="en-US"/>
              <a:t>Trusts (Cartels)</a:t>
            </a:r>
          </a:p>
        </p:txBody>
      </p:sp>
      <p:pic>
        <p:nvPicPr>
          <p:cNvPr id="194" name="Shape 194"/>
          <p:cNvPicPr preferRelativeResize="0"/>
          <p:nvPr/>
        </p:nvPicPr>
        <p:blipFill>
          <a:blip r:embed="rId3">
            <a:alphaModFix/>
          </a:blip>
          <a:stretch>
            <a:fillRect/>
          </a:stretch>
        </p:blipFill>
        <p:spPr>
          <a:xfrm>
            <a:off x="2203699" y="1247574"/>
            <a:ext cx="4039000" cy="56104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8" name="Shape 198"/>
        <p:cNvGrpSpPr/>
        <p:nvPr/>
      </p:nvGrpSpPr>
      <p:grpSpPr>
        <a:xfrm>
          <a:off x="0" y="0"/>
          <a:ext cx="0" cy="0"/>
          <a:chOff x="0" y="0"/>
          <a:chExt cx="0" cy="0"/>
        </a:xfrm>
      </p:grpSpPr>
      <p:sp>
        <p:nvSpPr>
          <p:cNvPr id="199" name="Shape 199"/>
          <p:cNvSpPr txBox="1"/>
          <p:nvPr>
            <p:ph type="title"/>
          </p:nvPr>
        </p:nvSpPr>
        <p:spPr>
          <a:xfrm>
            <a:off x="457200" y="274637"/>
            <a:ext cx="8229600" cy="1143000"/>
          </a:xfrm>
          <a:prstGeom prst="rect">
            <a:avLst/>
          </a:prstGeom>
        </p:spPr>
        <p:txBody>
          <a:bodyPr anchorCtr="0" anchor="ctr" bIns="91425" lIns="91425" rIns="91425" tIns="91425">
            <a:noAutofit/>
          </a:bodyPr>
          <a:lstStyle/>
          <a:p>
            <a:pPr lvl="0">
              <a:spcBef>
                <a:spcPts val="0"/>
              </a:spcBef>
              <a:buNone/>
            </a:pPr>
            <a:r>
              <a:rPr lang="en-US"/>
              <a:t>Government to the rescue</a:t>
            </a:r>
          </a:p>
        </p:txBody>
      </p:sp>
      <p:pic>
        <p:nvPicPr>
          <p:cNvPr id="200" name="Shape 200"/>
          <p:cNvPicPr preferRelativeResize="0"/>
          <p:nvPr/>
        </p:nvPicPr>
        <p:blipFill>
          <a:blip r:embed="rId3">
            <a:alphaModFix/>
          </a:blip>
          <a:stretch>
            <a:fillRect/>
          </a:stretch>
        </p:blipFill>
        <p:spPr>
          <a:xfrm>
            <a:off x="1066800" y="1417650"/>
            <a:ext cx="7010400" cy="52578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4" name="Shape 204"/>
        <p:cNvGrpSpPr/>
        <p:nvPr/>
      </p:nvGrpSpPr>
      <p:grpSpPr>
        <a:xfrm>
          <a:off x="0" y="0"/>
          <a:ext cx="0" cy="0"/>
          <a:chOff x="0" y="0"/>
          <a:chExt cx="0" cy="0"/>
        </a:xfrm>
      </p:grpSpPr>
      <p:sp>
        <p:nvSpPr>
          <p:cNvPr id="205" name="Shape 205"/>
          <p:cNvSpPr txBox="1"/>
          <p:nvPr>
            <p:ph idx="1" type="body"/>
          </p:nvPr>
        </p:nvSpPr>
        <p:spPr>
          <a:xfrm>
            <a:off x="457200" y="1524000"/>
            <a:ext cx="8229600" cy="45720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Why do you think people are poor in America today?</a:t>
            </a:r>
          </a:p>
          <a:p>
            <a:pPr indent="0" lvl="0" marL="0" marR="0" rtl="0" algn="ctr">
              <a:lnSpc>
                <a:spcPct val="100000"/>
              </a:lnSpc>
              <a:spcBef>
                <a:spcPts val="600"/>
              </a:spcBef>
              <a:spcAft>
                <a:spcPts val="0"/>
              </a:spcAft>
              <a:buClr>
                <a:schemeClr val="accent1"/>
              </a:buClr>
              <a:buSzPct val="25000"/>
              <a:buFont typeface="Garamond"/>
              <a:buNone/>
            </a:pPr>
            <a:r>
              <a:t/>
            </a:r>
            <a:endParaRPr b="0" i="0" sz="2800" u="none" cap="none" strike="noStrike">
              <a:solidFill>
                <a:schemeClr val="lt1"/>
              </a:solidFill>
              <a:latin typeface="Garamond"/>
              <a:ea typeface="Garamond"/>
              <a:cs typeface="Garamond"/>
              <a:sym typeface="Garamond"/>
            </a:endParaRPr>
          </a:p>
          <a:p>
            <a:pPr indent="0" lvl="0" marL="0" marR="0" rtl="0" algn="ctr">
              <a:lnSpc>
                <a:spcPct val="100000"/>
              </a:lnSpc>
              <a:spcBef>
                <a:spcPts val="60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Should we be concerned about the growing income gap in America today?</a:t>
            </a:r>
          </a:p>
          <a:p>
            <a:pPr indent="0" lvl="0" marL="0" marR="0" rtl="0" algn="ctr">
              <a:lnSpc>
                <a:spcPct val="100000"/>
              </a:lnSpc>
              <a:spcBef>
                <a:spcPts val="600"/>
              </a:spcBef>
              <a:spcAft>
                <a:spcPts val="0"/>
              </a:spcAft>
              <a:buClr>
                <a:schemeClr val="accent1"/>
              </a:buClr>
              <a:buSzPct val="25000"/>
              <a:buFont typeface="Garamond"/>
              <a:buNone/>
            </a:pPr>
            <a:r>
              <a:t/>
            </a:r>
            <a:endParaRPr b="0" i="0" sz="2800" u="none" cap="none" strike="noStrike">
              <a:solidFill>
                <a:schemeClr val="lt1"/>
              </a:solidFill>
              <a:latin typeface="Garamond"/>
              <a:ea typeface="Garamond"/>
              <a:cs typeface="Garamond"/>
              <a:sym typeface="Garamond"/>
            </a:endParaRPr>
          </a:p>
          <a:p>
            <a:pPr indent="0" lvl="0" marL="0" marR="0" rtl="0" algn="ctr">
              <a:lnSpc>
                <a:spcPct val="100000"/>
              </a:lnSpc>
              <a:spcBef>
                <a:spcPts val="60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What role do the government and corporations play with respect to poverty?</a:t>
            </a:r>
          </a:p>
          <a:p>
            <a:pPr indent="0" lvl="0" marL="0" marR="0" rtl="0" algn="ctr">
              <a:lnSpc>
                <a:spcPct val="100000"/>
              </a:lnSpc>
              <a:spcBef>
                <a:spcPts val="600"/>
              </a:spcBef>
              <a:spcAft>
                <a:spcPts val="0"/>
              </a:spcAft>
              <a:buClr>
                <a:schemeClr val="accent1"/>
              </a:buClr>
              <a:buSzPct val="25000"/>
              <a:buFont typeface="Garamond"/>
              <a:buNone/>
            </a:pPr>
            <a:r>
              <a:t/>
            </a:r>
            <a:endParaRPr b="0" i="0" sz="2800" u="sng" cap="none" strike="noStrike">
              <a:solidFill>
                <a:schemeClr val="hlink"/>
              </a:solidFill>
              <a:latin typeface="Garamond"/>
              <a:ea typeface="Garamond"/>
              <a:cs typeface="Garamond"/>
              <a:sym typeface="Garamond"/>
              <a:hlinkClick r:id="rId3"/>
            </a:endParaRPr>
          </a:p>
          <a:p>
            <a:pPr indent="0" lvl="0" marL="0" marR="0" rtl="0" algn="ctr">
              <a:lnSpc>
                <a:spcPct val="100000"/>
              </a:lnSpc>
              <a:spcBef>
                <a:spcPts val="600"/>
              </a:spcBef>
              <a:spcAft>
                <a:spcPts val="0"/>
              </a:spcAft>
              <a:buClr>
                <a:schemeClr val="accent1"/>
              </a:buClr>
              <a:buSzPct val="25000"/>
              <a:buFont typeface="Garamond"/>
              <a:buNone/>
            </a:pPr>
            <a:r>
              <a:rPr b="0" i="0" lang="en-US" sz="2000" u="sng" cap="none" strike="noStrike">
                <a:solidFill>
                  <a:schemeClr val="hlink"/>
                </a:solidFill>
                <a:latin typeface="Garamond"/>
                <a:ea typeface="Garamond"/>
                <a:cs typeface="Garamond"/>
                <a:sym typeface="Garamond"/>
                <a:hlinkClick r:id="rId4"/>
              </a:rPr>
              <a:t>http://www.upworthy.com/9-out-of-10-americans-are-completely-wrong-about-this-mind-blowing-fact-2</a:t>
            </a:r>
          </a:p>
          <a:p>
            <a:pPr indent="0" lvl="0" marL="0" marR="0" rtl="0" algn="ctr">
              <a:lnSpc>
                <a:spcPct val="100000"/>
              </a:lnSpc>
              <a:spcBef>
                <a:spcPts val="600"/>
              </a:spcBef>
              <a:spcAft>
                <a:spcPts val="0"/>
              </a:spcAft>
              <a:buClr>
                <a:schemeClr val="accent1"/>
              </a:buClr>
              <a:buSzPct val="25000"/>
              <a:buFont typeface="Garamond"/>
              <a:buNone/>
            </a:pPr>
            <a:r>
              <a:t/>
            </a:r>
            <a:endParaRPr b="0" i="0" sz="2000" u="none" cap="none" strike="noStrike">
              <a:solidFill>
                <a:schemeClr val="lt1"/>
              </a:solidFill>
              <a:latin typeface="Garamond"/>
              <a:ea typeface="Garamond"/>
              <a:cs typeface="Garamond"/>
              <a:sym typeface="Garamond"/>
            </a:endParaRPr>
          </a:p>
        </p:txBody>
      </p:sp>
      <p:sp>
        <p:nvSpPr>
          <p:cNvPr id="206" name="Shape 206"/>
          <p:cNvSpPr txBox="1"/>
          <p:nvPr>
            <p:ph type="title"/>
          </p:nvPr>
        </p:nvSpPr>
        <p:spPr>
          <a:xfrm>
            <a:off x="1600200" y="381000"/>
            <a:ext cx="6172199" cy="701039"/>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3200" u="none" cap="none" strike="noStrike">
                <a:solidFill>
                  <a:srgbClr val="FFFF00"/>
                </a:solidFill>
                <a:latin typeface="Garamond"/>
                <a:ea typeface="Garamond"/>
                <a:cs typeface="Garamond"/>
                <a:sym typeface="Garamond"/>
              </a:rPr>
              <a:t>CLASS IN AMERICA TODAY</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0" name="Shape 210"/>
        <p:cNvGrpSpPr/>
        <p:nvPr/>
      </p:nvGrpSpPr>
      <p:grpSpPr>
        <a:xfrm>
          <a:off x="0" y="0"/>
          <a:ext cx="0" cy="0"/>
          <a:chOff x="0" y="0"/>
          <a:chExt cx="0" cy="0"/>
        </a:xfrm>
      </p:grpSpPr>
      <p:sp>
        <p:nvSpPr>
          <p:cNvPr id="211" name="Shape 211"/>
          <p:cNvSpPr txBox="1"/>
          <p:nvPr>
            <p:ph type="title"/>
          </p:nvPr>
        </p:nvSpPr>
        <p:spPr>
          <a:xfrm>
            <a:off x="304800" y="304800"/>
            <a:ext cx="8534399" cy="1143000"/>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3400" u="sng" cap="none" strike="noStrike">
                <a:solidFill>
                  <a:srgbClr val="FFFF00"/>
                </a:solidFill>
                <a:latin typeface="Garamond"/>
                <a:ea typeface="Garamond"/>
                <a:cs typeface="Garamond"/>
                <a:sym typeface="Garamond"/>
              </a:rPr>
              <a:t>WHAT DOES GILDED MEAN?</a:t>
            </a:r>
          </a:p>
        </p:txBody>
      </p:sp>
      <p:sp>
        <p:nvSpPr>
          <p:cNvPr id="212" name="Shape 212"/>
          <p:cNvSpPr txBox="1"/>
          <p:nvPr/>
        </p:nvSpPr>
        <p:spPr>
          <a:xfrm>
            <a:off x="381000" y="1447800"/>
            <a:ext cx="8305799" cy="5063400"/>
          </a:xfrm>
          <a:prstGeom prst="rect">
            <a:avLst/>
          </a:prstGeom>
          <a:noFill/>
          <a:ln>
            <a:noFill/>
          </a:ln>
        </p:spPr>
        <p:txBody>
          <a:bodyPr anchorCtr="0" anchor="t" bIns="45700" lIns="91425" rIns="91425" tIns="45700">
            <a:noAutofit/>
          </a:bodyPr>
          <a:lstStyle/>
          <a:p>
            <a:pPr indent="0" lvl="0" marL="0" marR="0" rtl="0" algn="l">
              <a:spcBef>
                <a:spcPts val="0"/>
              </a:spcBef>
              <a:buClr>
                <a:srgbClr val="CCFFFF"/>
              </a:buClr>
              <a:buSzPct val="100000"/>
              <a:buFont typeface="Tahoma"/>
              <a:buChar char="•"/>
            </a:pPr>
            <a:r>
              <a:rPr b="1" i="1" lang="en-US" sz="2200" u="none" cap="none" strike="noStrike">
                <a:solidFill>
                  <a:srgbClr val="CCFFFF"/>
                </a:solidFill>
                <a:latin typeface="Tahoma"/>
                <a:ea typeface="Tahoma"/>
                <a:cs typeface="Tahoma"/>
                <a:sym typeface="Tahoma"/>
              </a:rPr>
              <a:t>Gilded – adj. </a:t>
            </a:r>
          </a:p>
          <a:p>
            <a:pPr indent="0" lvl="0" marL="0" marR="0" rtl="0" algn="l">
              <a:spcBef>
                <a:spcPts val="900"/>
              </a:spcBef>
              <a:buSzPct val="25000"/>
              <a:buNone/>
            </a:pPr>
            <a:r>
              <a:rPr b="1" i="0" lang="en-US" sz="1800" u="none" cap="none" strike="noStrike">
                <a:solidFill>
                  <a:srgbClr val="CCFFFF"/>
                </a:solidFill>
                <a:latin typeface="Arial"/>
                <a:ea typeface="Arial"/>
                <a:cs typeface="Arial"/>
                <a:sym typeface="Arial"/>
              </a:rPr>
              <a:t>1.covered or highlighted with gold or something of a golden color.</a:t>
            </a:r>
          </a:p>
          <a:p>
            <a:pPr indent="0" lvl="0" marL="0" marR="0" rtl="0" algn="l">
              <a:spcBef>
                <a:spcPts val="900"/>
              </a:spcBef>
              <a:buSzPct val="25000"/>
              <a:buNone/>
            </a:pPr>
            <a:r>
              <a:rPr b="1" i="0" lang="en-US" sz="1800" u="none" cap="none" strike="noStrike">
                <a:solidFill>
                  <a:srgbClr val="CCFFFF"/>
                </a:solidFill>
                <a:latin typeface="Arial"/>
                <a:ea typeface="Arial"/>
                <a:cs typeface="Arial"/>
                <a:sym typeface="Arial"/>
              </a:rPr>
              <a:t>2.having a pleasing or showy appearance that </a:t>
            </a:r>
            <a:r>
              <a:rPr b="1" i="0" lang="en-US" sz="1800" u="none" cap="none" strike="noStrike">
                <a:solidFill>
                  <a:srgbClr val="FFFF00"/>
                </a:solidFill>
                <a:latin typeface="Arial"/>
                <a:ea typeface="Arial"/>
                <a:cs typeface="Arial"/>
                <a:sym typeface="Arial"/>
              </a:rPr>
              <a:t>conceals something of little worth</a:t>
            </a:r>
          </a:p>
          <a:p>
            <a:pPr lvl="0" marR="0" rtl="0" algn="l">
              <a:spcBef>
                <a:spcPts val="1100"/>
              </a:spcBef>
              <a:buNone/>
            </a:pPr>
            <a:r>
              <a:t/>
            </a:r>
            <a:endParaRPr b="1" sz="2200">
              <a:solidFill>
                <a:srgbClr val="CCFFFF"/>
              </a:solidFill>
              <a:latin typeface="Tahoma"/>
              <a:ea typeface="Tahoma"/>
              <a:cs typeface="Tahoma"/>
              <a:sym typeface="Tahoma"/>
            </a:endParaRPr>
          </a:p>
          <a:p>
            <a:pPr indent="0" lvl="0" marL="0" marR="0" rtl="0" algn="l">
              <a:spcBef>
                <a:spcPts val="1100"/>
              </a:spcBef>
              <a:buClr>
                <a:srgbClr val="CCFFFF"/>
              </a:buClr>
              <a:buSzPct val="100000"/>
              <a:buFont typeface="Tahoma"/>
              <a:buChar char="•"/>
            </a:pPr>
            <a:r>
              <a:rPr b="1" i="0" lang="en-US" sz="2200" u="none" cap="none" strike="noStrike">
                <a:solidFill>
                  <a:srgbClr val="CCFFFF"/>
                </a:solidFill>
                <a:latin typeface="Tahoma"/>
                <a:ea typeface="Tahoma"/>
                <a:cs typeface="Tahoma"/>
                <a:sym typeface="Tahoma"/>
              </a:rPr>
              <a:t>The term The Gilded Age was coined by Mark Twain in his 1874 novel </a:t>
            </a:r>
            <a:r>
              <a:rPr b="1" i="1" lang="en-US" sz="2200" u="none" cap="none" strike="noStrike">
                <a:solidFill>
                  <a:srgbClr val="CCFFFF"/>
                </a:solidFill>
                <a:latin typeface="Tahoma"/>
                <a:ea typeface="Tahoma"/>
                <a:cs typeface="Tahoma"/>
                <a:sym typeface="Tahoma"/>
              </a:rPr>
              <a:t>The Gilded Age a Tale of Today.</a:t>
            </a:r>
          </a:p>
          <a:p>
            <a:pPr lvl="0" marR="0" rtl="0" algn="l">
              <a:spcBef>
                <a:spcPts val="1100"/>
              </a:spcBef>
              <a:buNone/>
            </a:pPr>
            <a:r>
              <a:t/>
            </a:r>
            <a:endParaRPr b="1" sz="2200">
              <a:solidFill>
                <a:srgbClr val="CCFFFF"/>
              </a:solidFill>
              <a:latin typeface="Tahoma"/>
              <a:ea typeface="Tahoma"/>
              <a:cs typeface="Tahoma"/>
              <a:sym typeface="Tahoma"/>
            </a:endParaRPr>
          </a:p>
          <a:p>
            <a:pPr indent="0" lvl="0" marL="0" marR="0" rtl="0" algn="l">
              <a:spcBef>
                <a:spcPts val="1100"/>
              </a:spcBef>
              <a:buClr>
                <a:srgbClr val="CCFFFF"/>
              </a:buClr>
              <a:buSzPct val="100000"/>
              <a:buFont typeface="Tahoma"/>
              <a:buChar char="•"/>
            </a:pPr>
            <a:r>
              <a:rPr b="1" i="0" lang="en-US" sz="2200" u="none" cap="none" strike="noStrike">
                <a:solidFill>
                  <a:srgbClr val="CCFFFF"/>
                </a:solidFill>
                <a:latin typeface="Tahoma"/>
                <a:ea typeface="Tahoma"/>
                <a:cs typeface="Tahoma"/>
                <a:sym typeface="Tahoma"/>
              </a:rPr>
              <a:t>Although the surface of society appeared to be a glittering gold surface, corruption, poverty &amp; discrimination lurked below the image.</a:t>
            </a:r>
          </a:p>
          <a:p>
            <a:pPr indent="0" lvl="0" marL="0" marR="0" rtl="0" algn="l">
              <a:spcBef>
                <a:spcPts val="1100"/>
              </a:spcBef>
              <a:buNone/>
            </a:pPr>
            <a:r>
              <a:t/>
            </a:r>
            <a:endParaRPr b="1" i="0" sz="2200" u="none" cap="none" strike="noStrike">
              <a:solidFill>
                <a:srgbClr val="CCFFFF"/>
              </a:solidFill>
              <a:latin typeface="Tahoma"/>
              <a:ea typeface="Tahoma"/>
              <a:cs typeface="Tahoma"/>
              <a:sym typeface="Tahoma"/>
            </a:endParaRPr>
          </a:p>
          <a:p>
            <a:pPr indent="0" lvl="0" marL="0" marR="0" rtl="0" algn="l">
              <a:spcBef>
                <a:spcPts val="1100"/>
              </a:spcBef>
              <a:buClr>
                <a:srgbClr val="CCFFFF"/>
              </a:buClr>
              <a:buFont typeface="Arial"/>
              <a:buNone/>
            </a:pPr>
            <a:r>
              <a:t/>
            </a:r>
            <a:endParaRPr b="1" i="0" sz="2200" u="none" cap="none" strike="noStrike">
              <a:solidFill>
                <a:srgbClr val="CCFFFF"/>
              </a:solidFill>
              <a:latin typeface="Tahoma"/>
              <a:ea typeface="Tahoma"/>
              <a:cs typeface="Tahoma"/>
              <a:sym typeface="Tahom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12">
                                            <p:txEl>
                                              <p:pRg end="0" st="0"/>
                                            </p:txEl>
                                          </p:spTgt>
                                        </p:tgtEl>
                                        <p:attrNameLst>
                                          <p:attrName>style.visibility</p:attrName>
                                        </p:attrNameLst>
                                      </p:cBhvr>
                                      <p:to>
                                        <p:strVal val="visible"/>
                                      </p:to>
                                    </p:set>
                                    <p:anim calcmode="lin" valueType="num">
                                      <p:cBhvr additive="base">
                                        <p:cTn dur="500"/>
                                        <p:tgtEl>
                                          <p:spTgt spid="212">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12">
                                            <p:txEl>
                                              <p:pRg end="1" st="1"/>
                                            </p:txEl>
                                          </p:spTgt>
                                        </p:tgtEl>
                                        <p:attrNameLst>
                                          <p:attrName>style.visibility</p:attrName>
                                        </p:attrNameLst>
                                      </p:cBhvr>
                                      <p:to>
                                        <p:strVal val="visible"/>
                                      </p:to>
                                    </p:set>
                                    <p:anim calcmode="lin" valueType="num">
                                      <p:cBhvr additive="base">
                                        <p:cTn dur="500"/>
                                        <p:tgtEl>
                                          <p:spTgt spid="212">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12">
                                            <p:txEl>
                                              <p:pRg end="2" st="2"/>
                                            </p:txEl>
                                          </p:spTgt>
                                        </p:tgtEl>
                                        <p:attrNameLst>
                                          <p:attrName>style.visibility</p:attrName>
                                        </p:attrNameLst>
                                      </p:cBhvr>
                                      <p:to>
                                        <p:strVal val="visible"/>
                                      </p:to>
                                    </p:set>
                                    <p:anim calcmode="lin" valueType="num">
                                      <p:cBhvr additive="base">
                                        <p:cTn dur="500"/>
                                        <p:tgtEl>
                                          <p:spTgt spid="212">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12">
                                            <p:txEl>
                                              <p:pRg end="3" st="3"/>
                                            </p:txEl>
                                          </p:spTgt>
                                        </p:tgtEl>
                                        <p:attrNameLst>
                                          <p:attrName>style.visibility</p:attrName>
                                        </p:attrNameLst>
                                      </p:cBhvr>
                                      <p:to>
                                        <p:strVal val="visible"/>
                                      </p:to>
                                    </p:set>
                                    <p:anim calcmode="lin" valueType="num">
                                      <p:cBhvr additive="base">
                                        <p:cTn dur="500"/>
                                        <p:tgtEl>
                                          <p:spTgt spid="212">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12">
                                            <p:txEl>
                                              <p:pRg end="4" st="4"/>
                                            </p:txEl>
                                          </p:spTgt>
                                        </p:tgtEl>
                                        <p:attrNameLst>
                                          <p:attrName>style.visibility</p:attrName>
                                        </p:attrNameLst>
                                      </p:cBhvr>
                                      <p:to>
                                        <p:strVal val="visible"/>
                                      </p:to>
                                    </p:set>
                                    <p:anim calcmode="lin" valueType="num">
                                      <p:cBhvr additive="base">
                                        <p:cTn dur="500"/>
                                        <p:tgtEl>
                                          <p:spTgt spid="212">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12">
                                            <p:txEl>
                                              <p:pRg end="5" st="5"/>
                                            </p:txEl>
                                          </p:spTgt>
                                        </p:tgtEl>
                                        <p:attrNameLst>
                                          <p:attrName>style.visibility</p:attrName>
                                        </p:attrNameLst>
                                      </p:cBhvr>
                                      <p:to>
                                        <p:strVal val="visible"/>
                                      </p:to>
                                    </p:set>
                                    <p:anim calcmode="lin" valueType="num">
                                      <p:cBhvr additive="base">
                                        <p:cTn dur="500"/>
                                        <p:tgtEl>
                                          <p:spTgt spid="212">
                                            <p:txEl>
                                              <p:pRg end="5" st="5"/>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12">
                                            <p:txEl>
                                              <p:pRg end="6" st="6"/>
                                            </p:txEl>
                                          </p:spTgt>
                                        </p:tgtEl>
                                        <p:attrNameLst>
                                          <p:attrName>style.visibility</p:attrName>
                                        </p:attrNameLst>
                                      </p:cBhvr>
                                      <p:to>
                                        <p:strVal val="visible"/>
                                      </p:to>
                                    </p:set>
                                    <p:anim calcmode="lin" valueType="num">
                                      <p:cBhvr additive="base">
                                        <p:cTn dur="500"/>
                                        <p:tgtEl>
                                          <p:spTgt spid="212">
                                            <p:txEl>
                                              <p:pRg end="6" st="6"/>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12">
                                            <p:txEl>
                                              <p:pRg end="7" st="7"/>
                                            </p:txEl>
                                          </p:spTgt>
                                        </p:tgtEl>
                                        <p:attrNameLst>
                                          <p:attrName>style.visibility</p:attrName>
                                        </p:attrNameLst>
                                      </p:cBhvr>
                                      <p:to>
                                        <p:strVal val="visible"/>
                                      </p:to>
                                    </p:set>
                                    <p:anim calcmode="lin" valueType="num">
                                      <p:cBhvr additive="base">
                                        <p:cTn dur="500"/>
                                        <p:tgtEl>
                                          <p:spTgt spid="212">
                                            <p:txEl>
                                              <p:pRg end="7" st="7"/>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12">
                                            <p:txEl>
                                              <p:pRg end="8" st="8"/>
                                            </p:txEl>
                                          </p:spTgt>
                                        </p:tgtEl>
                                        <p:attrNameLst>
                                          <p:attrName>style.visibility</p:attrName>
                                        </p:attrNameLst>
                                      </p:cBhvr>
                                      <p:to>
                                        <p:strVal val="visible"/>
                                      </p:to>
                                    </p:set>
                                    <p:anim calcmode="lin" valueType="num">
                                      <p:cBhvr additive="base">
                                        <p:cTn dur="500"/>
                                        <p:tgtEl>
                                          <p:spTgt spid="212">
                                            <p:txEl>
                                              <p:pRg end="8" st="8"/>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6" name="Shape 216"/>
        <p:cNvGrpSpPr/>
        <p:nvPr/>
      </p:nvGrpSpPr>
      <p:grpSpPr>
        <a:xfrm>
          <a:off x="0" y="0"/>
          <a:ext cx="0" cy="0"/>
          <a:chOff x="0" y="0"/>
          <a:chExt cx="0" cy="0"/>
        </a:xfrm>
      </p:grpSpPr>
      <p:sp>
        <p:nvSpPr>
          <p:cNvPr id="217" name="Shape 217"/>
          <p:cNvSpPr txBox="1"/>
          <p:nvPr>
            <p:ph idx="1" type="body"/>
          </p:nvPr>
        </p:nvSpPr>
        <p:spPr>
          <a:xfrm>
            <a:off x="457200" y="1447800"/>
            <a:ext cx="8229600" cy="51053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1"/>
              </a:buClr>
              <a:buSzPct val="25000"/>
              <a:buFont typeface="Garamond"/>
              <a:buNone/>
            </a:pPr>
            <a:r>
              <a:t/>
            </a:r>
            <a:endParaRPr b="0" i="0" sz="2000" u="none" cap="none" strike="noStrike">
              <a:solidFill>
                <a:schemeClr val="lt1"/>
              </a:solidFill>
              <a:latin typeface="Garamond"/>
              <a:ea typeface="Garamond"/>
              <a:cs typeface="Garamond"/>
              <a:sym typeface="Garamond"/>
            </a:endParaRPr>
          </a:p>
          <a:p>
            <a:pPr indent="0" lvl="0" marL="0" marR="0" rtl="0" algn="l">
              <a:lnSpc>
                <a:spcPct val="100000"/>
              </a:lnSpc>
              <a:spcBef>
                <a:spcPts val="600"/>
              </a:spcBef>
              <a:spcAft>
                <a:spcPts val="0"/>
              </a:spcAft>
              <a:buClr>
                <a:schemeClr val="accent1"/>
              </a:buClr>
              <a:buSzPct val="25000"/>
              <a:buFont typeface="Garamond"/>
              <a:buNone/>
            </a:pPr>
            <a:r>
              <a:t/>
            </a:r>
            <a:endParaRPr sz="2800">
              <a:solidFill>
                <a:schemeClr val="lt1"/>
              </a:solidFill>
              <a:latin typeface="Garamond"/>
              <a:ea typeface="Garamond"/>
              <a:cs typeface="Garamond"/>
              <a:sym typeface="Garamond"/>
            </a:endParaRPr>
          </a:p>
          <a:p>
            <a:pPr indent="0" lvl="0" marL="0" marR="0" rtl="0" algn="l">
              <a:lnSpc>
                <a:spcPct val="100000"/>
              </a:lnSpc>
              <a:spcBef>
                <a:spcPts val="600"/>
              </a:spcBef>
              <a:spcAft>
                <a:spcPts val="0"/>
              </a:spcAft>
              <a:buClr>
                <a:schemeClr val="accent1"/>
              </a:buClr>
              <a:buSzPct val="25000"/>
              <a:buFont typeface="Garamond"/>
              <a:buNone/>
            </a:pPr>
            <a:r>
              <a:t/>
            </a:r>
            <a:endParaRPr b="0" i="0" sz="2800" u="none" cap="none" strike="noStrike">
              <a:solidFill>
                <a:schemeClr val="lt1"/>
              </a:solidFill>
              <a:latin typeface="Garamond"/>
              <a:ea typeface="Garamond"/>
              <a:cs typeface="Garamond"/>
              <a:sym typeface="Garamond"/>
            </a:endParaRPr>
          </a:p>
        </p:txBody>
      </p:sp>
      <p:sp>
        <p:nvSpPr>
          <p:cNvPr id="218" name="Shape 218"/>
          <p:cNvSpPr txBox="1"/>
          <p:nvPr>
            <p:ph type="title"/>
          </p:nvPr>
        </p:nvSpPr>
        <p:spPr>
          <a:xfrm>
            <a:off x="1143000" y="152400"/>
            <a:ext cx="6781800" cy="1066799"/>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3250" u="none" cap="none" strike="noStrike">
                <a:solidFill>
                  <a:srgbClr val="FFFF00"/>
                </a:solidFill>
                <a:latin typeface="Garamond"/>
                <a:ea typeface="Garamond"/>
                <a:cs typeface="Garamond"/>
                <a:sym typeface="Garamond"/>
              </a:rPr>
              <a:t>THESIS STATEMENTS: </a:t>
            </a:r>
            <a:br>
              <a:rPr b="1" i="0" lang="en-US" sz="3250" u="none" cap="none" strike="noStrike">
                <a:solidFill>
                  <a:srgbClr val="FFFF00"/>
                </a:solidFill>
                <a:latin typeface="Garamond"/>
                <a:ea typeface="Garamond"/>
                <a:cs typeface="Garamond"/>
                <a:sym typeface="Garamond"/>
              </a:rPr>
            </a:br>
            <a:r>
              <a:rPr b="1" i="0" lang="en-US" sz="3250" u="none" cap="none" strike="noStrike">
                <a:solidFill>
                  <a:srgbClr val="FFFF00"/>
                </a:solidFill>
                <a:latin typeface="Garamond"/>
                <a:ea typeface="Garamond"/>
                <a:cs typeface="Garamond"/>
                <a:sym typeface="Garamond"/>
              </a:rPr>
              <a:t>PEOPLE ARE POOR BECAUSE…</a:t>
            </a:r>
          </a:p>
        </p:txBody>
      </p:sp>
      <p:graphicFrame>
        <p:nvGraphicFramePr>
          <p:cNvPr id="219" name="Shape 219"/>
          <p:cNvGraphicFramePr/>
          <p:nvPr/>
        </p:nvGraphicFramePr>
        <p:xfrm>
          <a:off x="914400" y="1447800"/>
          <a:ext cx="3000000" cy="3000000"/>
        </p:xfrm>
        <a:graphic>
          <a:graphicData uri="http://schemas.openxmlformats.org/drawingml/2006/table">
            <a:tbl>
              <a:tblPr>
                <a:noFill/>
                <a:tableStyleId>{AD94384F-7EAD-45AF-8A58-5FC95D5452ED}</a:tableStyleId>
              </a:tblPr>
              <a:tblGrid>
                <a:gridCol w="3619500"/>
                <a:gridCol w="3619500"/>
              </a:tblGrid>
              <a:tr h="733875">
                <a:tc>
                  <a:txBody>
                    <a:bodyPr>
                      <a:noAutofit/>
                    </a:bodyPr>
                    <a:lstStyle/>
                    <a:p>
                      <a:pPr lvl="0" rtl="0">
                        <a:spcBef>
                          <a:spcPts val="0"/>
                        </a:spcBef>
                        <a:buNone/>
                      </a:pPr>
                      <a:r>
                        <a:rPr lang="en-US" sz="2400">
                          <a:solidFill>
                            <a:srgbClr val="FFFFFF"/>
                          </a:solidFill>
                        </a:rPr>
                        <a:t>Russell Conwell </a:t>
                      </a:r>
                    </a:p>
                  </a:txBody>
                  <a:tcPr marT="91425" marB="91425" marR="91425" marL="91425"/>
                </a:tc>
                <a:tc>
                  <a:txBody>
                    <a:bodyPr>
                      <a:noAutofit/>
                    </a:bodyPr>
                    <a:lstStyle/>
                    <a:p>
                      <a:pPr lvl="0">
                        <a:spcBef>
                          <a:spcPts val="0"/>
                        </a:spcBef>
                        <a:buNone/>
                      </a:pPr>
                      <a:r>
                        <a:rPr lang="en-US" sz="2400">
                          <a:solidFill>
                            <a:srgbClr val="FFFFFF"/>
                          </a:solidFill>
                        </a:rPr>
                        <a:t>Henry George</a:t>
                      </a:r>
                    </a:p>
                  </a:txBody>
                  <a:tcPr marT="91425" marB="91425" marR="91425" marL="91425"/>
                </a:tc>
              </a:tr>
              <a:tr h="4423675">
                <a:tc>
                  <a:txBody>
                    <a:bodyPr>
                      <a:noAutofit/>
                    </a:bodyPr>
                    <a:lstStyle/>
                    <a:p>
                      <a:pPr lvl="0">
                        <a:spcBef>
                          <a:spcPts val="0"/>
                        </a:spcBef>
                        <a:buNone/>
                      </a:pPr>
                      <a:r>
                        <a:rPr lang="en-US" sz="1800">
                          <a:solidFill>
                            <a:srgbClr val="FFFFFF"/>
                          </a:solidFill>
                        </a:rPr>
                        <a:t>Everyone has opportunities to get rich </a:t>
                      </a:r>
                    </a:p>
                    <a:p>
                      <a:pPr lvl="0">
                        <a:spcBef>
                          <a:spcPts val="0"/>
                        </a:spcBef>
                        <a:buNone/>
                      </a:pPr>
                      <a:r>
                        <a:rPr lang="en-US" sz="1800">
                          <a:solidFill>
                            <a:srgbClr val="FFFFFF"/>
                          </a:solidFill>
                        </a:rPr>
                        <a:t>Poor are poor because of their shortcomings</a:t>
                      </a:r>
                    </a:p>
                    <a:p>
                      <a:pPr lvl="0">
                        <a:spcBef>
                          <a:spcPts val="0"/>
                        </a:spcBef>
                        <a:buNone/>
                      </a:pPr>
                      <a:r>
                        <a:rPr lang="en-US" sz="1800">
                          <a:solidFill>
                            <a:srgbClr val="FFFFFF"/>
                          </a:solidFill>
                        </a:rPr>
                        <a:t>Poor are pious to a fault </a:t>
                      </a:r>
                    </a:p>
                    <a:p>
                      <a:pPr lvl="0">
                        <a:spcBef>
                          <a:spcPts val="0"/>
                        </a:spcBef>
                        <a:buNone/>
                      </a:pPr>
                      <a:r>
                        <a:rPr lang="en-US" sz="1800">
                          <a:solidFill>
                            <a:srgbClr val="FFFFFF"/>
                          </a:solidFill>
                        </a:rPr>
                        <a:t>Rich = Honest, pure</a:t>
                      </a:r>
                    </a:p>
                    <a:p>
                      <a:pPr lvl="0">
                        <a:spcBef>
                          <a:spcPts val="0"/>
                        </a:spcBef>
                        <a:buNone/>
                      </a:pPr>
                      <a:r>
                        <a:rPr lang="en-US" sz="1800">
                          <a:solidFill>
                            <a:srgbClr val="FFFFFF"/>
                          </a:solidFill>
                        </a:rPr>
                        <a:t>Property ownership encourages responsibility and honesty</a:t>
                      </a:r>
                    </a:p>
                    <a:p>
                      <a:pPr lvl="0">
                        <a:spcBef>
                          <a:spcPts val="0"/>
                        </a:spcBef>
                        <a:buNone/>
                      </a:pPr>
                      <a:r>
                        <a:rPr lang="en-US" sz="1800">
                          <a:solidFill>
                            <a:srgbClr val="FFFFFF"/>
                          </a:solidFill>
                        </a:rPr>
                        <a:t>Poverty is God’s punishment for the sinful</a:t>
                      </a:r>
                    </a:p>
                    <a:p>
                      <a:pPr lvl="0">
                        <a:spcBef>
                          <a:spcPts val="0"/>
                        </a:spcBef>
                        <a:buNone/>
                      </a:pPr>
                      <a:r>
                        <a:rPr lang="en-US" sz="1800">
                          <a:solidFill>
                            <a:srgbClr val="FFFFFF"/>
                          </a:solidFill>
                        </a:rPr>
                        <a:t>Poor are poor because they are too cynical </a:t>
                      </a:r>
                    </a:p>
                    <a:p>
                      <a:pPr lvl="0">
                        <a:spcBef>
                          <a:spcPts val="0"/>
                        </a:spcBef>
                        <a:buNone/>
                      </a:pPr>
                      <a:r>
                        <a:rPr lang="en-US" sz="1800">
                          <a:solidFill>
                            <a:srgbClr val="FFFFFF"/>
                          </a:solidFill>
                        </a:rPr>
                        <a:t>More $ = More capable of benefiting society ($=power)</a:t>
                      </a:r>
                    </a:p>
                    <a:p>
                      <a:pPr lvl="0" rtl="0">
                        <a:spcBef>
                          <a:spcPts val="0"/>
                        </a:spcBef>
                        <a:buNone/>
                      </a:pPr>
                      <a:r>
                        <a:rPr lang="en-US" sz="1800">
                          <a:solidFill>
                            <a:srgbClr val="FFFFFF"/>
                          </a:solidFill>
                        </a:rPr>
                        <a:t>$ can do harm, but in most cases it doesn’t</a:t>
                      </a:r>
                    </a:p>
                  </a:txBody>
                  <a:tcPr marT="91425" marB="91425" marR="91425" marL="91425"/>
                </a:tc>
                <a:tc>
                  <a:txBody>
                    <a:bodyPr>
                      <a:noAutofit/>
                    </a:bodyPr>
                    <a:lstStyle/>
                    <a:p>
                      <a:pPr lvl="0">
                        <a:spcBef>
                          <a:spcPts val="0"/>
                        </a:spcBef>
                        <a:buNone/>
                      </a:pPr>
                      <a:r>
                        <a:rPr lang="en-US" sz="1800">
                          <a:solidFill>
                            <a:srgbClr val="FFFFFF"/>
                          </a:solidFill>
                        </a:rPr>
                        <a:t>Poverty is a societal crime (poor are the victims)</a:t>
                      </a:r>
                    </a:p>
                    <a:p>
                      <a:pPr lvl="0">
                        <a:spcBef>
                          <a:spcPts val="0"/>
                        </a:spcBef>
                        <a:buNone/>
                      </a:pPr>
                      <a:r>
                        <a:rPr lang="en-US" sz="1800">
                          <a:solidFill>
                            <a:srgbClr val="FFFFFF"/>
                          </a:solidFill>
                        </a:rPr>
                        <a:t>Enough wealth to go around, encouraging more equal distribution of wealth - having what they need</a:t>
                      </a:r>
                    </a:p>
                    <a:p>
                      <a:pPr lvl="0">
                        <a:spcBef>
                          <a:spcPts val="0"/>
                        </a:spcBef>
                        <a:buNone/>
                      </a:pPr>
                      <a:r>
                        <a:rPr lang="en-US" sz="1800">
                          <a:solidFill>
                            <a:srgbClr val="FFFFFF"/>
                          </a:solidFill>
                        </a:rPr>
                        <a:t>Poor are hard working, (long hours)</a:t>
                      </a:r>
                    </a:p>
                    <a:p>
                      <a:pPr lvl="0">
                        <a:spcBef>
                          <a:spcPts val="0"/>
                        </a:spcBef>
                        <a:buNone/>
                      </a:pPr>
                      <a:r>
                        <a:rPr lang="en-US" sz="1800">
                          <a:solidFill>
                            <a:srgbClr val="FFFFFF"/>
                          </a:solidFill>
                        </a:rPr>
                        <a:t>Pov. is a result of ppl’s ignorance, selfishness, and injustice (society’s)</a:t>
                      </a:r>
                    </a:p>
                    <a:p>
                      <a:pPr lvl="0">
                        <a:spcBef>
                          <a:spcPts val="0"/>
                        </a:spcBef>
                        <a:buNone/>
                      </a:pPr>
                      <a:r>
                        <a:rPr lang="en-US" sz="1800">
                          <a:solidFill>
                            <a:srgbClr val="FFFFFF"/>
                          </a:solidFill>
                        </a:rPr>
                        <a:t>“Hell of poverty” - inhumane </a:t>
                      </a:r>
                    </a:p>
                    <a:p>
                      <a:pPr lvl="0">
                        <a:spcBef>
                          <a:spcPts val="0"/>
                        </a:spcBef>
                        <a:buNone/>
                      </a:pPr>
                      <a:r>
                        <a:rPr lang="en-US" sz="1800">
                          <a:solidFill>
                            <a:srgbClr val="FFFFFF"/>
                          </a:solidFill>
                        </a:rPr>
                        <a:t>Workers fined/taxed unfairly to keep them in debt</a:t>
                      </a:r>
                    </a:p>
                    <a:p>
                      <a:pPr lvl="0">
                        <a:spcBef>
                          <a:spcPts val="0"/>
                        </a:spcBef>
                        <a:buNone/>
                      </a:pPr>
                      <a:r>
                        <a:t/>
                      </a:r>
                      <a:endParaRPr sz="1800">
                        <a:solidFill>
                          <a:srgbClr val="FFFFFF"/>
                        </a:solidFill>
                      </a:endParaRPr>
                    </a:p>
                  </a:txBody>
                  <a:tcPr marT="91425" marB="91425" marR="91425" marL="91425"/>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3" name="Shape 223"/>
        <p:cNvGrpSpPr/>
        <p:nvPr/>
      </p:nvGrpSpPr>
      <p:grpSpPr>
        <a:xfrm>
          <a:off x="0" y="0"/>
          <a:ext cx="0" cy="0"/>
          <a:chOff x="0" y="0"/>
          <a:chExt cx="0" cy="0"/>
        </a:xfrm>
      </p:grpSpPr>
      <p:sp>
        <p:nvSpPr>
          <p:cNvPr id="224" name="Shape 224"/>
          <p:cNvSpPr txBox="1"/>
          <p:nvPr>
            <p:ph idx="1" type="body"/>
          </p:nvPr>
        </p:nvSpPr>
        <p:spPr>
          <a:xfrm>
            <a:off x="457200" y="1447800"/>
            <a:ext cx="8229600" cy="51816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Why was the era in American History at the end of the 19</a:t>
            </a:r>
            <a:r>
              <a:rPr b="0" baseline="30000" i="0" lang="en-US" sz="2800" u="none" cap="none" strike="noStrike">
                <a:solidFill>
                  <a:schemeClr val="lt1"/>
                </a:solidFill>
                <a:latin typeface="Garamond"/>
                <a:ea typeface="Garamond"/>
                <a:cs typeface="Garamond"/>
                <a:sym typeface="Garamond"/>
              </a:rPr>
              <a:t>th</a:t>
            </a:r>
            <a:r>
              <a:rPr b="0" i="0" lang="en-US" sz="2800" u="none" cap="none" strike="noStrike">
                <a:solidFill>
                  <a:schemeClr val="lt1"/>
                </a:solidFill>
                <a:latin typeface="Garamond"/>
                <a:ea typeface="Garamond"/>
                <a:cs typeface="Garamond"/>
                <a:sym typeface="Garamond"/>
              </a:rPr>
              <a:t> century called the Gilded Age?</a:t>
            </a:r>
          </a:p>
          <a:p>
            <a:pPr indent="0" lvl="0" marL="0" marR="0" rtl="0" algn="ctr">
              <a:lnSpc>
                <a:spcPct val="100000"/>
              </a:lnSpc>
              <a:spcBef>
                <a:spcPts val="600"/>
              </a:spcBef>
              <a:spcAft>
                <a:spcPts val="0"/>
              </a:spcAft>
              <a:buClr>
                <a:schemeClr val="accent1"/>
              </a:buClr>
              <a:buSzPct val="25000"/>
              <a:buFont typeface="Garamond"/>
              <a:buNone/>
            </a:pPr>
            <a:r>
              <a:t/>
            </a:r>
            <a:endParaRPr b="0" i="0" sz="2800" u="none" cap="none" strike="noStrike">
              <a:solidFill>
                <a:schemeClr val="lt1"/>
              </a:solidFill>
              <a:latin typeface="Garamond"/>
              <a:ea typeface="Garamond"/>
              <a:cs typeface="Garamond"/>
              <a:sym typeface="Garamond"/>
            </a:endParaRPr>
          </a:p>
          <a:p>
            <a:pPr indent="0" lvl="0" marL="0" marR="0" rtl="0" algn="ctr">
              <a:lnSpc>
                <a:spcPct val="100000"/>
              </a:lnSpc>
              <a:spcBef>
                <a:spcPts val="60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What is conspicuous consumption?</a:t>
            </a:r>
          </a:p>
          <a:p>
            <a:pPr indent="0" lvl="0" marL="0" marR="0" rtl="0" algn="ctr">
              <a:lnSpc>
                <a:spcPct val="100000"/>
              </a:lnSpc>
              <a:spcBef>
                <a:spcPts val="600"/>
              </a:spcBef>
              <a:spcAft>
                <a:spcPts val="0"/>
              </a:spcAft>
              <a:buClr>
                <a:schemeClr val="accent1"/>
              </a:buClr>
              <a:buSzPct val="25000"/>
              <a:buFont typeface="Garamond"/>
              <a:buNone/>
            </a:pPr>
            <a:r>
              <a:t/>
            </a:r>
            <a:endParaRPr b="0" i="0" sz="2800" u="none" cap="none" strike="noStrike">
              <a:solidFill>
                <a:schemeClr val="lt1"/>
              </a:solidFill>
              <a:latin typeface="Garamond"/>
              <a:ea typeface="Garamond"/>
              <a:cs typeface="Garamond"/>
              <a:sym typeface="Garamond"/>
            </a:endParaRPr>
          </a:p>
          <a:p>
            <a:pPr indent="0" lvl="0" marL="0" marR="0" rtl="0" algn="ctr">
              <a:lnSpc>
                <a:spcPct val="100000"/>
              </a:lnSpc>
              <a:spcBef>
                <a:spcPts val="60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What is </a:t>
            </a:r>
            <a:r>
              <a:rPr lang="en-US" sz="2800">
                <a:solidFill>
                  <a:schemeClr val="lt1"/>
                </a:solidFill>
                <a:latin typeface="Garamond"/>
                <a:ea typeface="Garamond"/>
                <a:cs typeface="Garamond"/>
                <a:sym typeface="Garamond"/>
              </a:rPr>
              <a:t>S</a:t>
            </a:r>
            <a:r>
              <a:rPr b="0" i="0" lang="en-US" sz="2800" u="none" cap="none" strike="noStrike">
                <a:solidFill>
                  <a:schemeClr val="lt1"/>
                </a:solidFill>
                <a:latin typeface="Garamond"/>
                <a:ea typeface="Garamond"/>
                <a:cs typeface="Garamond"/>
                <a:sym typeface="Garamond"/>
              </a:rPr>
              <a:t>ocial </a:t>
            </a:r>
            <a:r>
              <a:rPr lang="en-US" sz="2800">
                <a:solidFill>
                  <a:schemeClr val="lt1"/>
                </a:solidFill>
                <a:latin typeface="Garamond"/>
                <a:ea typeface="Garamond"/>
                <a:cs typeface="Garamond"/>
                <a:sym typeface="Garamond"/>
              </a:rPr>
              <a:t>Darwinism</a:t>
            </a:r>
            <a:r>
              <a:rPr b="0" i="0" lang="en-US" sz="2800" u="none" cap="none" strike="noStrike">
                <a:solidFill>
                  <a:schemeClr val="lt1"/>
                </a:solidFill>
                <a:latin typeface="Garamond"/>
                <a:ea typeface="Garamond"/>
                <a:cs typeface="Garamond"/>
                <a:sym typeface="Garamond"/>
              </a:rPr>
              <a:t>?</a:t>
            </a:r>
          </a:p>
          <a:p>
            <a:pPr indent="0" lvl="0" marL="0" marR="0" rtl="0" algn="ctr">
              <a:lnSpc>
                <a:spcPct val="100000"/>
              </a:lnSpc>
              <a:spcBef>
                <a:spcPts val="600"/>
              </a:spcBef>
              <a:spcAft>
                <a:spcPts val="0"/>
              </a:spcAft>
              <a:buClr>
                <a:schemeClr val="accent1"/>
              </a:buClr>
              <a:buSzPct val="25000"/>
              <a:buFont typeface="Garamond"/>
              <a:buNone/>
            </a:pPr>
            <a:r>
              <a:t/>
            </a:r>
            <a:endParaRPr b="0" i="0" sz="2800" u="none" cap="none" strike="noStrike">
              <a:solidFill>
                <a:schemeClr val="lt1"/>
              </a:solidFill>
              <a:latin typeface="Garamond"/>
              <a:ea typeface="Garamond"/>
              <a:cs typeface="Garamond"/>
              <a:sym typeface="Garamond"/>
            </a:endParaRPr>
          </a:p>
          <a:p>
            <a:pPr indent="0" lvl="0" marL="0" marR="0" rtl="0" algn="ctr">
              <a:lnSpc>
                <a:spcPct val="100000"/>
              </a:lnSpc>
              <a:spcBef>
                <a:spcPts val="60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What is meritocracy?</a:t>
            </a:r>
          </a:p>
          <a:p>
            <a:pPr indent="0" lvl="0" marL="0" marR="0" rtl="0" algn="ctr">
              <a:lnSpc>
                <a:spcPct val="100000"/>
              </a:lnSpc>
              <a:spcBef>
                <a:spcPts val="600"/>
              </a:spcBef>
              <a:spcAft>
                <a:spcPts val="0"/>
              </a:spcAft>
              <a:buClr>
                <a:schemeClr val="accent1"/>
              </a:buClr>
              <a:buSzPct val="25000"/>
              <a:buFont typeface="Garamond"/>
              <a:buNone/>
            </a:pPr>
            <a:r>
              <a:t/>
            </a:r>
            <a:endParaRPr b="0" i="0" sz="2800" u="none" cap="none" strike="noStrike">
              <a:solidFill>
                <a:schemeClr val="lt1"/>
              </a:solidFill>
              <a:latin typeface="Garamond"/>
              <a:ea typeface="Garamond"/>
              <a:cs typeface="Garamond"/>
              <a:sym typeface="Garamond"/>
            </a:endParaRPr>
          </a:p>
          <a:p>
            <a:pPr indent="0" lvl="0" marL="0" marR="0" rtl="0" algn="ctr">
              <a:lnSpc>
                <a:spcPct val="100000"/>
              </a:lnSpc>
              <a:spcBef>
                <a:spcPts val="60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What is philanthropy?</a:t>
            </a:r>
          </a:p>
          <a:p>
            <a:pPr indent="0" lvl="0" marL="0" marR="0" rtl="0" algn="ctr">
              <a:lnSpc>
                <a:spcPct val="100000"/>
              </a:lnSpc>
              <a:spcBef>
                <a:spcPts val="600"/>
              </a:spcBef>
              <a:spcAft>
                <a:spcPts val="0"/>
              </a:spcAft>
              <a:buClr>
                <a:schemeClr val="accent1"/>
              </a:buClr>
              <a:buSzPct val="25000"/>
              <a:buFont typeface="Garamond"/>
              <a:buNone/>
            </a:pPr>
            <a:r>
              <a:t/>
            </a:r>
            <a:endParaRPr b="0" i="0" sz="2000" u="none" cap="none" strike="noStrike">
              <a:solidFill>
                <a:schemeClr val="lt1"/>
              </a:solidFill>
              <a:latin typeface="Garamond"/>
              <a:ea typeface="Garamond"/>
              <a:cs typeface="Garamond"/>
              <a:sym typeface="Garamond"/>
            </a:endParaRPr>
          </a:p>
        </p:txBody>
      </p:sp>
      <p:sp>
        <p:nvSpPr>
          <p:cNvPr id="225" name="Shape 225"/>
          <p:cNvSpPr txBox="1"/>
          <p:nvPr>
            <p:ph type="title"/>
          </p:nvPr>
        </p:nvSpPr>
        <p:spPr>
          <a:xfrm>
            <a:off x="2514600" y="457200"/>
            <a:ext cx="4114800" cy="701039"/>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3200" u="none" cap="none" strike="noStrike">
                <a:solidFill>
                  <a:srgbClr val="FFFF00"/>
                </a:solidFill>
                <a:latin typeface="Garamond"/>
                <a:ea typeface="Garamond"/>
                <a:cs typeface="Garamond"/>
                <a:sym typeface="Garamond"/>
              </a:rPr>
              <a:t>QUESTIONS</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2" name="Shape 102"/>
        <p:cNvGrpSpPr/>
        <p:nvPr/>
      </p:nvGrpSpPr>
      <p:grpSpPr>
        <a:xfrm>
          <a:off x="0" y="0"/>
          <a:ext cx="0" cy="0"/>
          <a:chOff x="0" y="0"/>
          <a:chExt cx="0" cy="0"/>
        </a:xfrm>
      </p:grpSpPr>
      <p:sp>
        <p:nvSpPr>
          <p:cNvPr id="103" name="Shape 103"/>
          <p:cNvSpPr txBox="1"/>
          <p:nvPr>
            <p:ph idx="1" type="body"/>
          </p:nvPr>
        </p:nvSpPr>
        <p:spPr>
          <a:xfrm>
            <a:off x="260800" y="1416675"/>
            <a:ext cx="8493600" cy="4276800"/>
          </a:xfrm>
          <a:prstGeom prst="rect">
            <a:avLst/>
          </a:prstGeom>
        </p:spPr>
        <p:txBody>
          <a:bodyPr anchorCtr="0" anchor="t" bIns="91425" lIns="91425" rIns="91425" tIns="91425">
            <a:noAutofit/>
          </a:bodyPr>
          <a:lstStyle/>
          <a:p>
            <a:pPr lvl="0" rtl="0" algn="l">
              <a:spcBef>
                <a:spcPts val="0"/>
              </a:spcBef>
              <a:buNone/>
            </a:pPr>
            <a:r>
              <a:rPr b="1" lang="en-US" sz="2400">
                <a:solidFill>
                  <a:srgbClr val="CC0000"/>
                </a:solidFill>
              </a:rPr>
              <a:t>New Industries</a:t>
            </a:r>
            <a:r>
              <a:rPr lang="en-US" sz="2400">
                <a:solidFill>
                  <a:srgbClr val="CC0000"/>
                </a:solidFill>
              </a:rPr>
              <a:t>- Electricity, Steel, Transportation, Communications, Fuel</a:t>
            </a:r>
          </a:p>
          <a:p>
            <a:pPr lvl="0" algn="l">
              <a:spcBef>
                <a:spcPts val="0"/>
              </a:spcBef>
              <a:buNone/>
            </a:pPr>
            <a:r>
              <a:rPr lang="en-US" sz="2400">
                <a:solidFill>
                  <a:srgbClr val="CC0000"/>
                </a:solidFill>
              </a:rPr>
              <a:t>How are these different from old industries such as textiles?</a:t>
            </a:r>
          </a:p>
          <a:p>
            <a:pPr lvl="0" rtl="0" algn="l">
              <a:spcBef>
                <a:spcPts val="0"/>
              </a:spcBef>
              <a:buClr>
                <a:schemeClr val="dk1"/>
              </a:buClr>
              <a:buSzPct val="45833"/>
              <a:buFont typeface="Arial"/>
              <a:buNone/>
            </a:pPr>
            <a:r>
              <a:rPr lang="en-US" sz="2400">
                <a:solidFill>
                  <a:srgbClr val="CC0000"/>
                </a:solidFill>
              </a:rPr>
              <a:t>Big Corporations require Big $$$- Huge Investment- </a:t>
            </a:r>
          </a:p>
          <a:p>
            <a:pPr lvl="0" rtl="0" algn="l">
              <a:spcBef>
                <a:spcPts val="0"/>
              </a:spcBef>
              <a:buClr>
                <a:schemeClr val="dk1"/>
              </a:buClr>
              <a:buSzPct val="45833"/>
              <a:buFont typeface="Arial"/>
              <a:buNone/>
            </a:pPr>
            <a:r>
              <a:rPr lang="en-US" sz="2400">
                <a:solidFill>
                  <a:srgbClr val="CC0000"/>
                </a:solidFill>
              </a:rPr>
              <a:t>Payoff! Owners of Industry Fabulously Wealthy</a:t>
            </a:r>
          </a:p>
          <a:p>
            <a:pPr lvl="0" rtl="0" algn="l">
              <a:spcBef>
                <a:spcPts val="0"/>
              </a:spcBef>
              <a:buNone/>
            </a:pPr>
            <a:r>
              <a:rPr lang="en-US" sz="2400">
                <a:solidFill>
                  <a:srgbClr val="CC0000"/>
                </a:solidFill>
              </a:rPr>
              <a:t>Large Scale Production- cheaper to produce per unit when output becomes bigger!</a:t>
            </a:r>
          </a:p>
          <a:p>
            <a:pPr lvl="0" rtl="0" algn="l">
              <a:spcBef>
                <a:spcPts val="0"/>
              </a:spcBef>
              <a:buNone/>
            </a:pPr>
            <a:r>
              <a:rPr lang="en-US" sz="2400">
                <a:solidFill>
                  <a:srgbClr val="CC0000"/>
                </a:solidFill>
              </a:rPr>
              <a:t>Laissez Faire- Capitalism- little to no regulation. Search for profit</a:t>
            </a:r>
          </a:p>
          <a:p>
            <a:pPr lvl="0" rtl="0" algn="l">
              <a:spcBef>
                <a:spcPts val="0"/>
              </a:spcBef>
              <a:buNone/>
            </a:pPr>
            <a:r>
              <a:t/>
            </a:r>
            <a:endParaRPr sz="2400">
              <a:solidFill>
                <a:srgbClr val="CC0000"/>
              </a:solidFill>
            </a:endParaRPr>
          </a:p>
          <a:p>
            <a:pPr lvl="0" rtl="0" algn="l">
              <a:spcBef>
                <a:spcPts val="0"/>
              </a:spcBef>
              <a:buNone/>
            </a:pPr>
            <a:r>
              <a:t/>
            </a:r>
            <a:endParaRPr sz="2400">
              <a:solidFill>
                <a:srgbClr val="CC0000"/>
              </a:solidFill>
            </a:endParaRPr>
          </a:p>
          <a:p>
            <a:pPr lvl="0" rtl="0" algn="l">
              <a:spcBef>
                <a:spcPts val="0"/>
              </a:spcBef>
              <a:buNone/>
            </a:pPr>
            <a:r>
              <a:t/>
            </a:r>
            <a:endParaRPr sz="2400">
              <a:solidFill>
                <a:srgbClr val="CC0000"/>
              </a:solidFill>
            </a:endParaRPr>
          </a:p>
          <a:p>
            <a:pPr lvl="0" rtl="0" algn="l">
              <a:spcBef>
                <a:spcPts val="0"/>
              </a:spcBef>
              <a:buNone/>
            </a:pPr>
            <a:r>
              <a:t/>
            </a:r>
            <a:endParaRPr sz="2400">
              <a:solidFill>
                <a:srgbClr val="CC0000"/>
              </a:solidFill>
            </a:endParaRPr>
          </a:p>
          <a:p>
            <a:pPr lvl="0" rtl="0" algn="l">
              <a:spcBef>
                <a:spcPts val="0"/>
              </a:spcBef>
              <a:buNone/>
            </a:pPr>
            <a:r>
              <a:t/>
            </a:r>
            <a:endParaRPr sz="2400">
              <a:solidFill>
                <a:srgbClr val="CC0000"/>
              </a:solidFill>
            </a:endParaRPr>
          </a:p>
          <a:p>
            <a:pPr lvl="0" rtl="0" algn="l">
              <a:spcBef>
                <a:spcPts val="0"/>
              </a:spcBef>
              <a:buNone/>
            </a:pPr>
            <a:r>
              <a:t/>
            </a:r>
            <a:endParaRPr sz="2400">
              <a:solidFill>
                <a:srgbClr val="CC0000"/>
              </a:solidFill>
            </a:endParaRPr>
          </a:p>
          <a:p>
            <a:pPr lvl="0" rtl="0" algn="l">
              <a:spcBef>
                <a:spcPts val="0"/>
              </a:spcBef>
              <a:buNone/>
            </a:pPr>
            <a:r>
              <a:t/>
            </a:r>
            <a:endParaRPr sz="2400">
              <a:solidFill>
                <a:srgbClr val="CC0000"/>
              </a:solidFill>
            </a:endParaRPr>
          </a:p>
          <a:p>
            <a:pPr lvl="0" algn="l">
              <a:spcBef>
                <a:spcPts val="0"/>
              </a:spcBef>
              <a:buNone/>
            </a:pPr>
            <a:r>
              <a:t/>
            </a:r>
            <a:endParaRPr sz="2400">
              <a:solidFill>
                <a:srgbClr val="CC0000"/>
              </a:solidFill>
            </a:endParaRPr>
          </a:p>
          <a:p>
            <a:pPr lvl="0">
              <a:spcBef>
                <a:spcPts val="0"/>
              </a:spcBef>
              <a:buNone/>
            </a:pPr>
            <a:r>
              <a:t/>
            </a:r>
            <a:endParaRPr sz="2400">
              <a:solidFill>
                <a:srgbClr val="CC0000"/>
              </a:solidFill>
            </a:endParaRPr>
          </a:p>
        </p:txBody>
      </p:sp>
      <p:sp>
        <p:nvSpPr>
          <p:cNvPr id="104" name="Shape 104"/>
          <p:cNvSpPr txBox="1"/>
          <p:nvPr>
            <p:ph type="title"/>
          </p:nvPr>
        </p:nvSpPr>
        <p:spPr>
          <a:xfrm>
            <a:off x="2321425" y="540684"/>
            <a:ext cx="4114800" cy="701100"/>
          </a:xfrm>
          <a:prstGeom prst="rect">
            <a:avLst/>
          </a:prstGeom>
        </p:spPr>
        <p:txBody>
          <a:bodyPr anchorCtr="0" anchor="ctr" bIns="91425" lIns="91425" rIns="91425" tIns="91425">
            <a:noAutofit/>
          </a:bodyPr>
          <a:lstStyle/>
          <a:p>
            <a:pPr lvl="0">
              <a:spcBef>
                <a:spcPts val="0"/>
              </a:spcBef>
              <a:buNone/>
            </a:pPr>
            <a:r>
              <a:rPr lang="en-US"/>
              <a:t>2nd Industrial Revolution</a:t>
            </a: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9" name="Shape 229"/>
        <p:cNvGrpSpPr/>
        <p:nvPr/>
      </p:nvGrpSpPr>
      <p:grpSpPr>
        <a:xfrm>
          <a:off x="0" y="0"/>
          <a:ext cx="0" cy="0"/>
          <a:chOff x="0" y="0"/>
          <a:chExt cx="0" cy="0"/>
        </a:xfrm>
      </p:grpSpPr>
      <p:sp>
        <p:nvSpPr>
          <p:cNvPr id="230" name="Shape 230"/>
          <p:cNvSpPr txBox="1"/>
          <p:nvPr>
            <p:ph idx="1" type="body"/>
          </p:nvPr>
        </p:nvSpPr>
        <p:spPr>
          <a:xfrm>
            <a:off x="457200" y="1295400"/>
            <a:ext cx="8229600" cy="55626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1"/>
              </a:buClr>
              <a:buSzPct val="25000"/>
              <a:buFont typeface="Noto Symbol"/>
              <a:buNone/>
            </a:pPr>
            <a:r>
              <a:rPr b="0" i="0" lang="en-US" sz="2800" u="none" cap="none" strike="noStrike">
                <a:solidFill>
                  <a:schemeClr val="lt1"/>
                </a:solidFill>
                <a:latin typeface="Garamond"/>
                <a:ea typeface="Garamond"/>
                <a:cs typeface="Garamond"/>
                <a:sym typeface="Garamond"/>
              </a:rPr>
              <a:t>“In the year 1877, the signals were given for the rest of the century: the black would be put back; the strikes of white workers would not be tolerated; the industrial and political elites of North and South would take hold of the country and organize the greatest march of economic growth in human history.  They would do it with the aid of, and at the expense of, black labor, white labor, Chinese labor, European immigrant labor, female labor, child labor, rewarding them differently by race, sex, national origin, and social class, in such a way as to create separate levels of oppression – a skillful terracing to stabilize the </a:t>
            </a:r>
            <a:r>
              <a:rPr b="0" i="0" lang="en-US" sz="2800" cap="none" strike="noStrike">
                <a:solidFill>
                  <a:schemeClr val="lt1"/>
                </a:solidFill>
                <a:latin typeface="Garamond"/>
                <a:ea typeface="Garamond"/>
                <a:cs typeface="Garamond"/>
                <a:sym typeface="Garamond"/>
              </a:rPr>
              <a:t>pyramid of wealth”</a:t>
            </a:r>
            <a:r>
              <a:rPr b="0" i="0" lang="en-US" sz="2800" u="none" cap="none" strike="noStrike">
                <a:solidFill>
                  <a:schemeClr val="lt1"/>
                </a:solidFill>
                <a:latin typeface="Garamond"/>
                <a:ea typeface="Garamond"/>
                <a:cs typeface="Garamond"/>
                <a:sym typeface="Garamond"/>
              </a:rPr>
              <a:t> (Zinn 253).</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4" name="Shape 234"/>
        <p:cNvGrpSpPr/>
        <p:nvPr/>
      </p:nvGrpSpPr>
      <p:grpSpPr>
        <a:xfrm>
          <a:off x="0" y="0"/>
          <a:ext cx="0" cy="0"/>
          <a:chOff x="0" y="0"/>
          <a:chExt cx="0" cy="0"/>
        </a:xfrm>
      </p:grpSpPr>
      <p:sp>
        <p:nvSpPr>
          <p:cNvPr id="235" name="Shape 235"/>
          <p:cNvSpPr txBox="1"/>
          <p:nvPr>
            <p:ph idx="1" type="body"/>
          </p:nvPr>
        </p:nvSpPr>
        <p:spPr>
          <a:xfrm>
            <a:off x="457200" y="2020824"/>
            <a:ext cx="8229600" cy="4075199"/>
          </a:xfrm>
          <a:prstGeom prst="rect">
            <a:avLst/>
          </a:prstGeom>
          <a:noFill/>
          <a:ln>
            <a:noFill/>
          </a:ln>
        </p:spPr>
        <p:txBody>
          <a:bodyPr anchorCtr="0" anchor="t" bIns="45700" lIns="91425" rIns="91425" tIns="45700">
            <a:noAutofit/>
          </a:bodyPr>
          <a:lstStyle/>
          <a:p>
            <a:pPr indent="-342900" lvl="0" marL="342900" marR="0" rtl="0" algn="l">
              <a:lnSpc>
                <a:spcPct val="90000"/>
              </a:lnSpc>
              <a:spcBef>
                <a:spcPts val="0"/>
              </a:spcBef>
              <a:spcAft>
                <a:spcPts val="0"/>
              </a:spcAft>
              <a:buClr>
                <a:schemeClr val="accent1"/>
              </a:buClr>
              <a:buSzPct val="100000"/>
              <a:buFont typeface="Arial"/>
              <a:buChar char="•"/>
            </a:pPr>
            <a:r>
              <a:rPr b="0" i="0" lang="en-US" sz="2800" u="none" cap="none" strike="noStrike">
                <a:solidFill>
                  <a:schemeClr val="lt1"/>
                </a:solidFill>
                <a:latin typeface="Garamond"/>
                <a:ea typeface="Garamond"/>
                <a:cs typeface="Garamond"/>
                <a:sym typeface="Garamond"/>
              </a:rPr>
              <a:t>Outrageous spending on goods and services, mainly for the purpose of showing off</a:t>
            </a:r>
          </a:p>
          <a:p>
            <a:pPr indent="0" lvl="0" marL="0" marR="0" rtl="0" algn="l">
              <a:lnSpc>
                <a:spcPct val="90000"/>
              </a:lnSpc>
              <a:spcBef>
                <a:spcPts val="600"/>
              </a:spcBef>
              <a:spcAft>
                <a:spcPts val="0"/>
              </a:spcAft>
              <a:buClr>
                <a:schemeClr val="accent1"/>
              </a:buClr>
              <a:buSzPct val="25000"/>
              <a:buFont typeface="Garamond"/>
              <a:buNone/>
            </a:pPr>
            <a:r>
              <a:t/>
            </a:r>
            <a:endParaRPr b="0" i="0" sz="2800" u="none" cap="none" strike="noStrike">
              <a:solidFill>
                <a:schemeClr val="lt1"/>
              </a:solidFill>
              <a:latin typeface="Garamond"/>
              <a:ea typeface="Garamond"/>
              <a:cs typeface="Garamond"/>
              <a:sym typeface="Garamond"/>
            </a:endParaRPr>
          </a:p>
          <a:p>
            <a:pPr indent="-342900" lvl="0" marL="342900" marR="0" rtl="0" algn="l">
              <a:lnSpc>
                <a:spcPct val="90000"/>
              </a:lnSpc>
              <a:spcBef>
                <a:spcPts val="600"/>
              </a:spcBef>
              <a:spcAft>
                <a:spcPts val="0"/>
              </a:spcAft>
              <a:buClr>
                <a:schemeClr val="accent1"/>
              </a:buClr>
              <a:buSzPct val="100000"/>
              <a:buFont typeface="Arial"/>
              <a:buChar char="•"/>
            </a:pPr>
            <a:r>
              <a:rPr b="0" i="0" lang="en-US" sz="2800" u="none" cap="none" strike="noStrike">
                <a:solidFill>
                  <a:schemeClr val="lt1"/>
                </a:solidFill>
                <a:latin typeface="Garamond"/>
                <a:ea typeface="Garamond"/>
                <a:cs typeface="Garamond"/>
                <a:sym typeface="Garamond"/>
              </a:rPr>
              <a:t>Term was coined in 1899 to describe the new class of wealthy that had emerged</a:t>
            </a:r>
          </a:p>
          <a:p>
            <a:pPr indent="-342900" lvl="0" marL="342900" marR="0" rtl="0" algn="l">
              <a:lnSpc>
                <a:spcPct val="90000"/>
              </a:lnSpc>
              <a:spcBef>
                <a:spcPts val="600"/>
              </a:spcBef>
              <a:spcAft>
                <a:spcPts val="0"/>
              </a:spcAft>
              <a:buClr>
                <a:schemeClr val="accent1"/>
              </a:buClr>
              <a:buSzPct val="100000"/>
              <a:buFont typeface="Arial"/>
              <a:buNone/>
            </a:pPr>
            <a:r>
              <a:t/>
            </a:r>
            <a:endParaRPr b="0" i="0" sz="2800" u="none" cap="none" strike="noStrike">
              <a:solidFill>
                <a:schemeClr val="lt1"/>
              </a:solidFill>
              <a:latin typeface="Garamond"/>
              <a:ea typeface="Garamond"/>
              <a:cs typeface="Garamond"/>
              <a:sym typeface="Garamond"/>
            </a:endParaRPr>
          </a:p>
          <a:p>
            <a:pPr indent="-342900" lvl="0" marL="342900" marR="0" rtl="0" algn="l">
              <a:lnSpc>
                <a:spcPct val="90000"/>
              </a:lnSpc>
              <a:spcBef>
                <a:spcPts val="600"/>
              </a:spcBef>
              <a:spcAft>
                <a:spcPts val="0"/>
              </a:spcAft>
              <a:buClr>
                <a:schemeClr val="accent1"/>
              </a:buClr>
              <a:buSzPct val="100000"/>
              <a:buFont typeface="Arial"/>
              <a:buChar char="•"/>
            </a:pPr>
            <a:r>
              <a:rPr b="0" i="0" lang="en-US" sz="2800" u="none" cap="none" strike="noStrike">
                <a:solidFill>
                  <a:schemeClr val="lt1"/>
                </a:solidFill>
                <a:latin typeface="Garamond"/>
                <a:ea typeface="Garamond"/>
                <a:cs typeface="Garamond"/>
                <a:sym typeface="Garamond"/>
              </a:rPr>
              <a:t>Fuels consumerism</a:t>
            </a:r>
          </a:p>
          <a:p>
            <a:pPr indent="-342900" lvl="0" marL="342900" marR="0" rtl="0" algn="l">
              <a:lnSpc>
                <a:spcPct val="90000"/>
              </a:lnSpc>
              <a:spcBef>
                <a:spcPts val="600"/>
              </a:spcBef>
              <a:spcAft>
                <a:spcPts val="0"/>
              </a:spcAft>
              <a:buClr>
                <a:schemeClr val="accent1"/>
              </a:buClr>
              <a:buSzPct val="100000"/>
              <a:buFont typeface="Arial"/>
              <a:buNone/>
            </a:pPr>
            <a:r>
              <a:t/>
            </a:r>
            <a:endParaRPr b="0" i="0" sz="2800" u="none" cap="none" strike="noStrike">
              <a:solidFill>
                <a:schemeClr val="lt1"/>
              </a:solidFill>
              <a:latin typeface="Garamond"/>
              <a:ea typeface="Garamond"/>
              <a:cs typeface="Garamond"/>
              <a:sym typeface="Garamond"/>
            </a:endParaRPr>
          </a:p>
          <a:p>
            <a:pPr indent="-342900" lvl="0" marL="342900" marR="0" rtl="0" algn="l">
              <a:lnSpc>
                <a:spcPct val="90000"/>
              </a:lnSpc>
              <a:spcBef>
                <a:spcPts val="600"/>
              </a:spcBef>
              <a:spcAft>
                <a:spcPts val="0"/>
              </a:spcAft>
              <a:buClr>
                <a:schemeClr val="accent1"/>
              </a:buClr>
              <a:buSzPct val="100000"/>
              <a:buFont typeface="Arial"/>
              <a:buChar char="•"/>
            </a:pPr>
            <a:r>
              <a:rPr b="0" i="0" lang="en-US" sz="2800" u="none" cap="none" strike="noStrike">
                <a:solidFill>
                  <a:schemeClr val="lt1"/>
                </a:solidFill>
                <a:latin typeface="Garamond"/>
                <a:ea typeface="Garamond"/>
                <a:cs typeface="Garamond"/>
                <a:sym typeface="Garamond"/>
              </a:rPr>
              <a:t>“Keeping up with the Joneses”</a:t>
            </a:r>
          </a:p>
        </p:txBody>
      </p:sp>
      <p:sp>
        <p:nvSpPr>
          <p:cNvPr id="236" name="Shape 236"/>
          <p:cNvSpPr txBox="1"/>
          <p:nvPr>
            <p:ph type="title"/>
          </p:nvPr>
        </p:nvSpPr>
        <p:spPr>
          <a:xfrm>
            <a:off x="838200" y="381000"/>
            <a:ext cx="7162799" cy="685799"/>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3200" u="none" cap="none" strike="noStrike">
                <a:solidFill>
                  <a:srgbClr val="FFFF00"/>
                </a:solidFill>
                <a:latin typeface="Garamond"/>
                <a:ea typeface="Garamond"/>
                <a:cs typeface="Garamond"/>
                <a:sym typeface="Garamond"/>
              </a:rPr>
              <a:t>CONSPICUOUS CONSUMPTION</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0" name="Shape 240"/>
        <p:cNvGrpSpPr/>
        <p:nvPr/>
      </p:nvGrpSpPr>
      <p:grpSpPr>
        <a:xfrm>
          <a:off x="0" y="0"/>
          <a:ext cx="0" cy="0"/>
          <a:chOff x="0" y="0"/>
          <a:chExt cx="0" cy="0"/>
        </a:xfrm>
      </p:grpSpPr>
      <p:sp>
        <p:nvSpPr>
          <p:cNvPr id="241" name="Shape 241"/>
          <p:cNvSpPr txBox="1"/>
          <p:nvPr>
            <p:ph idx="1" type="body"/>
          </p:nvPr>
        </p:nvSpPr>
        <p:spPr>
          <a:xfrm>
            <a:off x="457200" y="2020824"/>
            <a:ext cx="8229600" cy="4075176"/>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1"/>
              </a:buClr>
              <a:buSzPct val="25000"/>
              <a:buFont typeface="Garamond"/>
              <a:buNone/>
            </a:pPr>
            <a:r>
              <a:t/>
            </a:r>
            <a:endParaRPr b="0" i="0" sz="2000" u="none" cap="none" strike="noStrike">
              <a:solidFill>
                <a:schemeClr val="lt1"/>
              </a:solidFill>
              <a:latin typeface="Garamond"/>
              <a:ea typeface="Garamond"/>
              <a:cs typeface="Garamond"/>
              <a:sym typeface="Garamond"/>
            </a:endParaRPr>
          </a:p>
        </p:txBody>
      </p:sp>
      <p:sp>
        <p:nvSpPr>
          <p:cNvPr id="242" name="Shape 242"/>
          <p:cNvSpPr txBox="1"/>
          <p:nvPr>
            <p:ph type="title"/>
          </p:nvPr>
        </p:nvSpPr>
        <p:spPr>
          <a:xfrm>
            <a:off x="228600" y="228600"/>
            <a:ext cx="5257799" cy="1066799"/>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2800" u="none" cap="none" strike="noStrike">
                <a:solidFill>
                  <a:srgbClr val="FFFF00"/>
                </a:solidFill>
                <a:latin typeface="Garamond"/>
                <a:ea typeface="Garamond"/>
                <a:cs typeface="Garamond"/>
                <a:sym typeface="Garamond"/>
              </a:rPr>
              <a:t>CORNELIUS VANDERBILT &amp; THE RAILROAD</a:t>
            </a:r>
          </a:p>
        </p:txBody>
      </p:sp>
      <p:pic>
        <p:nvPicPr>
          <p:cNvPr descr="File:Cornelius Vanderbilt Daguerrotype2.jpg" id="243" name="Shape 243">
            <a:hlinkClick r:id="rId3"/>
          </p:cNvPr>
          <p:cNvPicPr preferRelativeResize="0"/>
          <p:nvPr/>
        </p:nvPicPr>
        <p:blipFill rotWithShape="1">
          <a:blip r:embed="rId4">
            <a:alphaModFix/>
          </a:blip>
          <a:srcRect b="0" l="0" r="0" t="0"/>
          <a:stretch/>
        </p:blipFill>
        <p:spPr>
          <a:xfrm>
            <a:off x="457200" y="1524000"/>
            <a:ext cx="3438525" cy="4587874"/>
          </a:xfrm>
          <a:prstGeom prst="rect">
            <a:avLst/>
          </a:prstGeom>
          <a:noFill/>
          <a:ln>
            <a:noFill/>
          </a:ln>
        </p:spPr>
      </p:pic>
      <p:pic>
        <p:nvPicPr>
          <p:cNvPr descr="http://www.top-things-to-do.com/united-states/new-york-city/grand-central-station-new-york.jpg" id="244" name="Shape 244"/>
          <p:cNvPicPr preferRelativeResize="0"/>
          <p:nvPr/>
        </p:nvPicPr>
        <p:blipFill rotWithShape="1">
          <a:blip r:embed="rId5">
            <a:alphaModFix/>
          </a:blip>
          <a:srcRect b="0" l="0" r="0" t="0"/>
          <a:stretch/>
        </p:blipFill>
        <p:spPr>
          <a:xfrm>
            <a:off x="3962400" y="3733800"/>
            <a:ext cx="4533899" cy="2895600"/>
          </a:xfrm>
          <a:prstGeom prst="rect">
            <a:avLst/>
          </a:prstGeom>
          <a:noFill/>
          <a:ln>
            <a:noFill/>
          </a:ln>
        </p:spPr>
      </p:pic>
      <p:sp>
        <p:nvSpPr>
          <p:cNvPr id="245" name="Shape 245"/>
          <p:cNvSpPr txBox="1"/>
          <p:nvPr/>
        </p:nvSpPr>
        <p:spPr>
          <a:xfrm>
            <a:off x="4038600" y="3124200"/>
            <a:ext cx="4648199" cy="554037"/>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i="0" lang="en-US" sz="3000" u="none" cap="none" strike="noStrike">
                <a:solidFill>
                  <a:srgbClr val="CCFFFF"/>
                </a:solidFill>
                <a:latin typeface="Arial"/>
                <a:ea typeface="Arial"/>
                <a:cs typeface="Arial"/>
                <a:sym typeface="Arial"/>
              </a:rPr>
              <a:t>Grand Central Terminal</a:t>
            </a:r>
          </a:p>
        </p:txBody>
      </p:sp>
      <p:pic>
        <p:nvPicPr>
          <p:cNvPr descr="http://www.teachersparadise.com/ency/en/media/b/b9/first_transcontinental_rail_road_small.jpg" id="246" name="Shape 246"/>
          <p:cNvPicPr preferRelativeResize="0"/>
          <p:nvPr/>
        </p:nvPicPr>
        <p:blipFill rotWithShape="1">
          <a:blip r:embed="rId6">
            <a:alphaModFix/>
          </a:blip>
          <a:srcRect b="0" l="0" r="0" t="0"/>
          <a:stretch/>
        </p:blipFill>
        <p:spPr>
          <a:xfrm>
            <a:off x="5638800" y="858982"/>
            <a:ext cx="3238499" cy="228758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0" name="Shape 250"/>
        <p:cNvGrpSpPr/>
        <p:nvPr/>
      </p:nvGrpSpPr>
      <p:grpSpPr>
        <a:xfrm>
          <a:off x="0" y="0"/>
          <a:ext cx="0" cy="0"/>
          <a:chOff x="0" y="0"/>
          <a:chExt cx="0" cy="0"/>
        </a:xfrm>
      </p:grpSpPr>
      <p:sp>
        <p:nvSpPr>
          <p:cNvPr id="251" name="Shape 251"/>
          <p:cNvSpPr txBox="1"/>
          <p:nvPr>
            <p:ph idx="1" type="body"/>
          </p:nvPr>
        </p:nvSpPr>
        <p:spPr>
          <a:xfrm>
            <a:off x="457200" y="2020824"/>
            <a:ext cx="8229600" cy="40751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1"/>
              </a:buClr>
              <a:buSzPct val="25000"/>
              <a:buFont typeface="Garamond"/>
              <a:buNone/>
            </a:pPr>
            <a:r>
              <a:t/>
            </a:r>
            <a:endParaRPr b="0" i="0" sz="2000" u="none" cap="none" strike="noStrike">
              <a:solidFill>
                <a:schemeClr val="lt1"/>
              </a:solidFill>
              <a:latin typeface="Garamond"/>
              <a:ea typeface="Garamond"/>
              <a:cs typeface="Garamond"/>
              <a:sym typeface="Garamond"/>
            </a:endParaRPr>
          </a:p>
        </p:txBody>
      </p:sp>
      <p:sp>
        <p:nvSpPr>
          <p:cNvPr id="252" name="Shape 252"/>
          <p:cNvSpPr txBox="1"/>
          <p:nvPr>
            <p:ph type="title"/>
          </p:nvPr>
        </p:nvSpPr>
        <p:spPr>
          <a:xfrm>
            <a:off x="2133600" y="152400"/>
            <a:ext cx="5105399" cy="1219199"/>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1600" u="none" cap="none" strike="noStrike">
                <a:solidFill>
                  <a:srgbClr val="FFFF00"/>
                </a:solidFill>
                <a:latin typeface="Garamond"/>
                <a:ea typeface="Garamond"/>
                <a:cs typeface="Garamond"/>
                <a:sym typeface="Garamond"/>
              </a:rPr>
              <a:t>CORNELIUS VANDERBILT:</a:t>
            </a:r>
            <a:br>
              <a:rPr b="1" i="0" lang="en-US" sz="1600" u="none" cap="none" strike="noStrike">
                <a:solidFill>
                  <a:srgbClr val="FFFF00"/>
                </a:solidFill>
                <a:latin typeface="Garamond"/>
                <a:ea typeface="Garamond"/>
                <a:cs typeface="Garamond"/>
                <a:sym typeface="Garamond"/>
              </a:rPr>
            </a:br>
            <a:r>
              <a:rPr b="1" i="0" lang="en-US" sz="3050" u="none" cap="none" strike="noStrike">
                <a:solidFill>
                  <a:srgbClr val="FFFF00"/>
                </a:solidFill>
                <a:latin typeface="Garamond"/>
                <a:ea typeface="Garamond"/>
                <a:cs typeface="Garamond"/>
                <a:sym typeface="Garamond"/>
              </a:rPr>
              <a:t>THE BILTMORE ESTATE, NEWPORT, RI</a:t>
            </a:r>
          </a:p>
        </p:txBody>
      </p:sp>
      <p:pic>
        <p:nvPicPr>
          <p:cNvPr descr="File:Biltmore Estate.jpg" id="253" name="Shape 253">
            <a:hlinkClick r:id="rId3"/>
          </p:cNvPr>
          <p:cNvPicPr preferRelativeResize="0"/>
          <p:nvPr/>
        </p:nvPicPr>
        <p:blipFill rotWithShape="1">
          <a:blip r:embed="rId4">
            <a:alphaModFix/>
          </a:blip>
          <a:srcRect b="0" l="0" r="0" t="0"/>
          <a:stretch/>
        </p:blipFill>
        <p:spPr>
          <a:xfrm>
            <a:off x="0" y="2133600"/>
            <a:ext cx="9144000" cy="31662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7" name="Shape 257"/>
        <p:cNvGrpSpPr/>
        <p:nvPr/>
      </p:nvGrpSpPr>
      <p:grpSpPr>
        <a:xfrm>
          <a:off x="0" y="0"/>
          <a:ext cx="0" cy="0"/>
          <a:chOff x="0" y="0"/>
          <a:chExt cx="0" cy="0"/>
        </a:xfrm>
      </p:grpSpPr>
      <p:sp>
        <p:nvSpPr>
          <p:cNvPr id="258" name="Shape 258"/>
          <p:cNvSpPr txBox="1"/>
          <p:nvPr>
            <p:ph idx="1" type="body"/>
          </p:nvPr>
        </p:nvSpPr>
        <p:spPr>
          <a:xfrm>
            <a:off x="457200" y="1447800"/>
            <a:ext cx="8229600" cy="46481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Voluntary, organized, large scale efforts to donate money for charitable causes</a:t>
            </a:r>
          </a:p>
          <a:p>
            <a:pPr indent="0" lvl="0" marL="0" marR="0" rtl="0" algn="ctr">
              <a:lnSpc>
                <a:spcPct val="100000"/>
              </a:lnSpc>
              <a:spcBef>
                <a:spcPts val="60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Usually in support of the arts, education, medical research, etc.</a:t>
            </a:r>
          </a:p>
          <a:p>
            <a:pPr indent="0" lvl="0" marL="0" marR="0" rtl="0" algn="ctr">
              <a:lnSpc>
                <a:spcPct val="100000"/>
              </a:lnSpc>
              <a:spcBef>
                <a:spcPts val="600"/>
              </a:spcBef>
              <a:spcAft>
                <a:spcPts val="0"/>
              </a:spcAft>
              <a:buClr>
                <a:schemeClr val="accent1"/>
              </a:buClr>
              <a:buSzPct val="25000"/>
              <a:buFont typeface="Garamond"/>
              <a:buNone/>
            </a:pPr>
            <a:r>
              <a:t/>
            </a:r>
            <a:endParaRPr b="0" i="0" sz="2800" u="none" cap="none" strike="noStrike">
              <a:solidFill>
                <a:schemeClr val="lt1"/>
              </a:solidFill>
              <a:latin typeface="Garamond"/>
              <a:ea typeface="Garamond"/>
              <a:cs typeface="Garamond"/>
              <a:sym typeface="Garamond"/>
            </a:endParaRPr>
          </a:p>
          <a:p>
            <a:pPr indent="0" lvl="0" marL="0" marR="0" rtl="0" algn="l">
              <a:lnSpc>
                <a:spcPct val="100000"/>
              </a:lnSpc>
              <a:spcBef>
                <a:spcPts val="60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Examples:</a:t>
            </a:r>
          </a:p>
          <a:p>
            <a:pPr indent="0" lvl="1" marL="0" marR="0" rtl="0" algn="l">
              <a:lnSpc>
                <a:spcPct val="100000"/>
              </a:lnSpc>
              <a:spcBef>
                <a:spcPts val="1200"/>
              </a:spcBef>
              <a:buClr>
                <a:schemeClr val="accent1"/>
              </a:buClr>
              <a:buSzPct val="25000"/>
              <a:buFont typeface="Garamond"/>
              <a:buNone/>
            </a:pPr>
            <a:r>
              <a:rPr b="0" i="0" lang="en-US" sz="2800" u="none" cap="none" strike="noStrike">
                <a:solidFill>
                  <a:schemeClr val="lt2"/>
                </a:solidFill>
                <a:latin typeface="Garamond"/>
                <a:ea typeface="Garamond"/>
                <a:cs typeface="Garamond"/>
                <a:sym typeface="Garamond"/>
              </a:rPr>
              <a:t>John Rockefeller</a:t>
            </a:r>
          </a:p>
          <a:p>
            <a:pPr indent="0" lvl="1" marL="0" marR="0" rtl="0" algn="l">
              <a:lnSpc>
                <a:spcPct val="100000"/>
              </a:lnSpc>
              <a:spcBef>
                <a:spcPts val="1200"/>
              </a:spcBef>
              <a:buClr>
                <a:schemeClr val="accent1"/>
              </a:buClr>
              <a:buSzPct val="25000"/>
              <a:buFont typeface="Garamond"/>
              <a:buNone/>
            </a:pPr>
            <a:r>
              <a:rPr b="0" i="0" lang="en-US" sz="2800" u="none" cap="none" strike="noStrike">
                <a:solidFill>
                  <a:schemeClr val="lt2"/>
                </a:solidFill>
                <a:latin typeface="Garamond"/>
                <a:ea typeface="Garamond"/>
                <a:cs typeface="Garamond"/>
                <a:sym typeface="Garamond"/>
              </a:rPr>
              <a:t>Andrew Carnegie</a:t>
            </a:r>
          </a:p>
          <a:p>
            <a:pPr indent="0" lvl="1" marL="0" marR="0" rtl="0" algn="l">
              <a:lnSpc>
                <a:spcPct val="100000"/>
              </a:lnSpc>
              <a:spcBef>
                <a:spcPts val="1200"/>
              </a:spcBef>
              <a:buClr>
                <a:schemeClr val="accent1"/>
              </a:buClr>
              <a:buSzPct val="25000"/>
              <a:buFont typeface="Garamond"/>
              <a:buNone/>
            </a:pPr>
            <a:r>
              <a:rPr b="0" i="0" lang="en-US" sz="2800" u="none" cap="none" strike="noStrike">
                <a:solidFill>
                  <a:schemeClr val="lt2"/>
                </a:solidFill>
                <a:latin typeface="Garamond"/>
                <a:ea typeface="Garamond"/>
                <a:cs typeface="Garamond"/>
                <a:sym typeface="Garamond"/>
              </a:rPr>
              <a:t>Bill Gates</a:t>
            </a:r>
          </a:p>
        </p:txBody>
      </p:sp>
      <p:sp>
        <p:nvSpPr>
          <p:cNvPr id="259" name="Shape 259"/>
          <p:cNvSpPr txBox="1"/>
          <p:nvPr>
            <p:ph type="title"/>
          </p:nvPr>
        </p:nvSpPr>
        <p:spPr>
          <a:xfrm>
            <a:off x="2514600" y="457200"/>
            <a:ext cx="4114800" cy="701039"/>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2800" u="none" cap="none" strike="noStrike">
                <a:solidFill>
                  <a:srgbClr val="FFFF00"/>
                </a:solidFill>
                <a:latin typeface="Garamond"/>
                <a:ea typeface="Garamond"/>
                <a:cs typeface="Garamond"/>
                <a:sym typeface="Garamond"/>
              </a:rPr>
              <a:t>PHILANTHROPY</a:t>
            </a:r>
          </a:p>
        </p:txBody>
      </p:sp>
      <p:pic>
        <p:nvPicPr>
          <p:cNvPr descr="http://news-libraries.mit.edu/blog/wp-content/uploads/2008/01/money.jpg" id="260" name="Shape 260"/>
          <p:cNvPicPr preferRelativeResize="0"/>
          <p:nvPr/>
        </p:nvPicPr>
        <p:blipFill rotWithShape="1">
          <a:blip r:embed="rId3">
            <a:alphaModFix/>
          </a:blip>
          <a:srcRect b="0" l="0" r="0" t="0"/>
          <a:stretch/>
        </p:blipFill>
        <p:spPr>
          <a:xfrm>
            <a:off x="6477001" y="4191000"/>
            <a:ext cx="2666998" cy="2666998"/>
          </a:xfrm>
          <a:prstGeom prst="rect">
            <a:avLst/>
          </a:prstGeom>
          <a:noFill/>
          <a:ln>
            <a:noFill/>
          </a:ln>
        </p:spPr>
      </p:pic>
      <p:pic>
        <p:nvPicPr>
          <p:cNvPr descr="http://img1-azcdn.newser.com/square-image/79562-20110331204744/bill-gates-pledges-10b-for-vaccines.jpeg" id="261" name="Shape 261"/>
          <p:cNvPicPr preferRelativeResize="0"/>
          <p:nvPr/>
        </p:nvPicPr>
        <p:blipFill rotWithShape="1">
          <a:blip r:embed="rId4">
            <a:alphaModFix/>
          </a:blip>
          <a:srcRect b="0" l="0" r="0" t="0"/>
          <a:stretch/>
        </p:blipFill>
        <p:spPr>
          <a:xfrm>
            <a:off x="3657600" y="4978398"/>
            <a:ext cx="2819400" cy="187960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5" name="Shape 265"/>
        <p:cNvGrpSpPr/>
        <p:nvPr/>
      </p:nvGrpSpPr>
      <p:grpSpPr>
        <a:xfrm>
          <a:off x="0" y="0"/>
          <a:ext cx="0" cy="0"/>
          <a:chOff x="0" y="0"/>
          <a:chExt cx="0" cy="0"/>
        </a:xfrm>
      </p:grpSpPr>
      <p:sp>
        <p:nvSpPr>
          <p:cNvPr id="266" name="Shape 266"/>
          <p:cNvSpPr txBox="1"/>
          <p:nvPr>
            <p:ph idx="1" type="body"/>
          </p:nvPr>
        </p:nvSpPr>
        <p:spPr>
          <a:xfrm>
            <a:off x="457200" y="1600200"/>
            <a:ext cx="3581399" cy="12954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1"/>
              </a:buClr>
              <a:buSzPct val="25000"/>
              <a:buFont typeface="Garamond"/>
              <a:buNone/>
            </a:pPr>
            <a:r>
              <a:t/>
            </a:r>
            <a:endParaRPr/>
          </a:p>
        </p:txBody>
      </p:sp>
      <p:sp>
        <p:nvSpPr>
          <p:cNvPr id="267" name="Shape 267"/>
          <p:cNvSpPr txBox="1"/>
          <p:nvPr>
            <p:ph type="title"/>
          </p:nvPr>
        </p:nvSpPr>
        <p:spPr>
          <a:xfrm>
            <a:off x="1828800" y="152400"/>
            <a:ext cx="5257799" cy="1143000"/>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3600" u="none" cap="none" strike="noStrike">
                <a:solidFill>
                  <a:srgbClr val="FF0000"/>
                </a:solidFill>
                <a:latin typeface="Garamond"/>
                <a:ea typeface="Garamond"/>
                <a:cs typeface="Garamond"/>
                <a:sym typeface="Garamond"/>
              </a:rPr>
              <a:t>CARNEGIE HALL: ANDREW CARNEGIE</a:t>
            </a:r>
          </a:p>
        </p:txBody>
      </p:sp>
      <p:pic>
        <p:nvPicPr>
          <p:cNvPr descr="http://www.destination360.com/north-america/us/new-york/images/s/carnegie-hall.jpg" id="268" name="Shape 268"/>
          <p:cNvPicPr preferRelativeResize="0"/>
          <p:nvPr/>
        </p:nvPicPr>
        <p:blipFill rotWithShape="1">
          <a:blip r:embed="rId3">
            <a:alphaModFix/>
          </a:blip>
          <a:srcRect b="0" l="0" r="0" t="0"/>
          <a:stretch/>
        </p:blipFill>
        <p:spPr>
          <a:xfrm>
            <a:off x="0" y="3409950"/>
            <a:ext cx="3952875" cy="3448050"/>
          </a:xfrm>
          <a:prstGeom prst="rect">
            <a:avLst/>
          </a:prstGeom>
          <a:noFill/>
          <a:ln>
            <a:noFill/>
          </a:ln>
        </p:spPr>
      </p:pic>
      <p:pic>
        <p:nvPicPr>
          <p:cNvPr descr="http://beatcrave.com/wp-content/uploads/2008/12/carnegie_hall08-12-02.jpg" id="269" name="Shape 269"/>
          <p:cNvPicPr preferRelativeResize="0"/>
          <p:nvPr/>
        </p:nvPicPr>
        <p:blipFill rotWithShape="1">
          <a:blip r:embed="rId4">
            <a:alphaModFix/>
          </a:blip>
          <a:srcRect b="0" l="0" r="0" t="0"/>
          <a:stretch/>
        </p:blipFill>
        <p:spPr>
          <a:xfrm>
            <a:off x="3886200" y="1295400"/>
            <a:ext cx="4895850" cy="376396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3" name="Shape 273"/>
        <p:cNvGrpSpPr/>
        <p:nvPr/>
      </p:nvGrpSpPr>
      <p:grpSpPr>
        <a:xfrm>
          <a:off x="0" y="0"/>
          <a:ext cx="0" cy="0"/>
          <a:chOff x="0" y="0"/>
          <a:chExt cx="0" cy="0"/>
        </a:xfrm>
      </p:grpSpPr>
      <p:sp>
        <p:nvSpPr>
          <p:cNvPr id="274" name="Shape 274"/>
          <p:cNvSpPr txBox="1"/>
          <p:nvPr>
            <p:ph idx="1" type="body"/>
          </p:nvPr>
        </p:nvSpPr>
        <p:spPr>
          <a:xfrm>
            <a:off x="457200" y="2020824"/>
            <a:ext cx="8229600" cy="4075176"/>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1"/>
              </a:buClr>
              <a:buSzPct val="25000"/>
              <a:buFont typeface="Garamond"/>
              <a:buNone/>
            </a:pPr>
            <a:r>
              <a:t/>
            </a:r>
            <a:endParaRPr b="0" i="0" sz="2000" u="none" cap="none" strike="noStrike">
              <a:solidFill>
                <a:schemeClr val="lt1"/>
              </a:solidFill>
              <a:latin typeface="Garamond"/>
              <a:ea typeface="Garamond"/>
              <a:cs typeface="Garamond"/>
              <a:sym typeface="Garamond"/>
            </a:endParaRPr>
          </a:p>
        </p:txBody>
      </p:sp>
      <p:sp>
        <p:nvSpPr>
          <p:cNvPr id="275" name="Shape 275"/>
          <p:cNvSpPr txBox="1"/>
          <p:nvPr>
            <p:ph type="title"/>
          </p:nvPr>
        </p:nvSpPr>
        <p:spPr>
          <a:xfrm>
            <a:off x="2133600" y="152400"/>
            <a:ext cx="4953000" cy="1158239"/>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2800" u="none" cap="none" strike="noStrike">
                <a:solidFill>
                  <a:srgbClr val="FF0000"/>
                </a:solidFill>
                <a:latin typeface="Garamond"/>
                <a:ea typeface="Garamond"/>
                <a:cs typeface="Garamond"/>
                <a:sym typeface="Garamond"/>
              </a:rPr>
              <a:t>ROCKEFELLER CENTER: </a:t>
            </a:r>
            <a:br>
              <a:rPr b="1" i="0" lang="en-US" sz="2800" u="none" cap="none" strike="noStrike">
                <a:solidFill>
                  <a:srgbClr val="FF0000"/>
                </a:solidFill>
                <a:latin typeface="Garamond"/>
                <a:ea typeface="Garamond"/>
                <a:cs typeface="Garamond"/>
                <a:sym typeface="Garamond"/>
              </a:rPr>
            </a:br>
            <a:r>
              <a:rPr b="1" i="0" lang="en-US" sz="2800" u="none" cap="none" strike="noStrike">
                <a:solidFill>
                  <a:srgbClr val="FF0000"/>
                </a:solidFill>
                <a:latin typeface="Garamond"/>
                <a:ea typeface="Garamond"/>
                <a:cs typeface="Garamond"/>
                <a:sym typeface="Garamond"/>
              </a:rPr>
              <a:t>JOHN ROCKEFELLER</a:t>
            </a:r>
          </a:p>
        </p:txBody>
      </p:sp>
      <p:pic>
        <p:nvPicPr>
          <p:cNvPr descr="http://andrewprokos.com/d/rockefeller-center-angels?g2_itemId=4034&amp;g2_serialNumber=5" id="276" name="Shape 276"/>
          <p:cNvPicPr preferRelativeResize="0"/>
          <p:nvPr/>
        </p:nvPicPr>
        <p:blipFill rotWithShape="1">
          <a:blip r:embed="rId3">
            <a:alphaModFix/>
          </a:blip>
          <a:srcRect b="0" l="0" r="0" t="0"/>
          <a:stretch/>
        </p:blipFill>
        <p:spPr>
          <a:xfrm>
            <a:off x="838200" y="1600200"/>
            <a:ext cx="3676650" cy="5076825"/>
          </a:xfrm>
          <a:prstGeom prst="rect">
            <a:avLst/>
          </a:prstGeom>
          <a:noFill/>
          <a:ln>
            <a:noFill/>
          </a:ln>
        </p:spPr>
      </p:pic>
      <p:pic>
        <p:nvPicPr>
          <p:cNvPr descr="http://nycsunflower.files.wordpress.com/2009/12/rockefeller-center-christmas-tree_66481.jpg" id="277" name="Shape 277"/>
          <p:cNvPicPr preferRelativeResize="0"/>
          <p:nvPr/>
        </p:nvPicPr>
        <p:blipFill rotWithShape="1">
          <a:blip r:embed="rId4">
            <a:alphaModFix/>
          </a:blip>
          <a:srcRect b="0" l="0" r="0" t="0"/>
          <a:stretch/>
        </p:blipFill>
        <p:spPr>
          <a:xfrm>
            <a:off x="4419600" y="2614613"/>
            <a:ext cx="4400550" cy="2928937"/>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1" name="Shape 281"/>
        <p:cNvGrpSpPr/>
        <p:nvPr/>
      </p:nvGrpSpPr>
      <p:grpSpPr>
        <a:xfrm>
          <a:off x="0" y="0"/>
          <a:ext cx="0" cy="0"/>
          <a:chOff x="0" y="0"/>
          <a:chExt cx="0" cy="0"/>
        </a:xfrm>
      </p:grpSpPr>
      <p:sp>
        <p:nvSpPr>
          <p:cNvPr id="282" name="Shape 282"/>
          <p:cNvSpPr txBox="1"/>
          <p:nvPr>
            <p:ph idx="1" type="body"/>
          </p:nvPr>
        </p:nvSpPr>
        <p:spPr>
          <a:xfrm>
            <a:off x="457200" y="2020824"/>
            <a:ext cx="8229600" cy="4075176"/>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1"/>
              </a:buClr>
              <a:buSzPct val="25000"/>
              <a:buFont typeface="Garamond"/>
              <a:buNone/>
            </a:pPr>
            <a:r>
              <a:t/>
            </a:r>
            <a:endParaRPr b="0" i="0" sz="2000" u="none" cap="none" strike="noStrike">
              <a:solidFill>
                <a:schemeClr val="lt1"/>
              </a:solidFill>
              <a:latin typeface="Garamond"/>
              <a:ea typeface="Garamond"/>
              <a:cs typeface="Garamond"/>
              <a:sym typeface="Garamond"/>
            </a:endParaRPr>
          </a:p>
        </p:txBody>
      </p:sp>
      <p:sp>
        <p:nvSpPr>
          <p:cNvPr id="283" name="Shape 283"/>
          <p:cNvSpPr txBox="1"/>
          <p:nvPr>
            <p:ph type="title"/>
          </p:nvPr>
        </p:nvSpPr>
        <p:spPr>
          <a:xfrm>
            <a:off x="2133600" y="152400"/>
            <a:ext cx="4724400" cy="1082100"/>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2400" u="none" cap="none" strike="noStrike">
                <a:solidFill>
                  <a:srgbClr val="FF0000"/>
                </a:solidFill>
                <a:latin typeface="Garamond"/>
                <a:ea typeface="Garamond"/>
                <a:cs typeface="Garamond"/>
                <a:sym typeface="Garamond"/>
              </a:rPr>
              <a:t>VANDERBILT UNIVERSITY: </a:t>
            </a:r>
            <a:br>
              <a:rPr b="1" i="0" lang="en-US" sz="2400" u="none" cap="none" strike="noStrike">
                <a:solidFill>
                  <a:srgbClr val="FF0000"/>
                </a:solidFill>
                <a:latin typeface="Garamond"/>
                <a:ea typeface="Garamond"/>
                <a:cs typeface="Garamond"/>
                <a:sym typeface="Garamond"/>
              </a:rPr>
            </a:br>
            <a:r>
              <a:rPr b="1" i="0" lang="en-US" sz="2400" u="none" cap="none" strike="noStrike">
                <a:solidFill>
                  <a:srgbClr val="FF0000"/>
                </a:solidFill>
                <a:latin typeface="Garamond"/>
                <a:ea typeface="Garamond"/>
                <a:cs typeface="Garamond"/>
                <a:sym typeface="Garamond"/>
              </a:rPr>
              <a:t>CORNELIUS VANDERBILT</a:t>
            </a:r>
          </a:p>
        </p:txBody>
      </p:sp>
      <p:pic>
        <p:nvPicPr>
          <p:cNvPr descr="http://www.vanderbilt.edu/vhimages/commodore1.jpg" id="284" name="Shape 284"/>
          <p:cNvPicPr preferRelativeResize="0"/>
          <p:nvPr/>
        </p:nvPicPr>
        <p:blipFill rotWithShape="1">
          <a:blip r:embed="rId3">
            <a:alphaModFix/>
          </a:blip>
          <a:srcRect b="0" l="0" r="0" t="0"/>
          <a:stretch/>
        </p:blipFill>
        <p:spPr>
          <a:xfrm>
            <a:off x="5257800" y="3316287"/>
            <a:ext cx="3581399" cy="3351212"/>
          </a:xfrm>
          <a:prstGeom prst="rect">
            <a:avLst/>
          </a:prstGeom>
          <a:noFill/>
          <a:ln>
            <a:noFill/>
          </a:ln>
        </p:spPr>
      </p:pic>
      <p:pic>
        <p:nvPicPr>
          <p:cNvPr descr="http://www.vanderbilt.edu/viewbook/photos/aerialwestend.jpg" id="285" name="Shape 285"/>
          <p:cNvPicPr preferRelativeResize="0"/>
          <p:nvPr/>
        </p:nvPicPr>
        <p:blipFill rotWithShape="1">
          <a:blip r:embed="rId4">
            <a:alphaModFix/>
          </a:blip>
          <a:srcRect b="0" l="0" r="0" t="0"/>
          <a:stretch/>
        </p:blipFill>
        <p:spPr>
          <a:xfrm>
            <a:off x="152400" y="1676400"/>
            <a:ext cx="5216524" cy="34290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9" name="Shape 289"/>
        <p:cNvGrpSpPr/>
        <p:nvPr/>
      </p:nvGrpSpPr>
      <p:grpSpPr>
        <a:xfrm>
          <a:off x="0" y="0"/>
          <a:ext cx="0" cy="0"/>
          <a:chOff x="0" y="0"/>
          <a:chExt cx="0" cy="0"/>
        </a:xfrm>
      </p:grpSpPr>
      <p:sp>
        <p:nvSpPr>
          <p:cNvPr id="290" name="Shape 290"/>
          <p:cNvSpPr txBox="1"/>
          <p:nvPr>
            <p:ph idx="1" type="body"/>
          </p:nvPr>
        </p:nvSpPr>
        <p:spPr>
          <a:xfrm>
            <a:off x="457200" y="2020824"/>
            <a:ext cx="8229600" cy="4075176"/>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1"/>
              </a:buClr>
              <a:buSzPct val="25000"/>
              <a:buFont typeface="Garamond"/>
              <a:buNone/>
            </a:pPr>
            <a:r>
              <a:rPr b="0" i="0" lang="en-US" sz="3200" u="none" cap="none" strike="noStrike">
                <a:solidFill>
                  <a:schemeClr val="lt1"/>
                </a:solidFill>
                <a:latin typeface="Garamond"/>
                <a:ea typeface="Garamond"/>
                <a:cs typeface="Garamond"/>
                <a:sym typeface="Garamond"/>
              </a:rPr>
              <a:t>Robber Baron or role model?</a:t>
            </a:r>
          </a:p>
          <a:p>
            <a:pPr indent="0" lvl="0" marL="0" marR="0" rtl="0" algn="ctr">
              <a:lnSpc>
                <a:spcPct val="100000"/>
              </a:lnSpc>
              <a:spcBef>
                <a:spcPts val="600"/>
              </a:spcBef>
              <a:spcAft>
                <a:spcPts val="0"/>
              </a:spcAft>
              <a:buClr>
                <a:schemeClr val="accent1"/>
              </a:buClr>
              <a:buSzPct val="25000"/>
              <a:buFont typeface="Garamond"/>
              <a:buNone/>
            </a:pPr>
            <a:r>
              <a:t/>
            </a:r>
            <a:endParaRPr b="0" i="0" sz="3200" u="none" cap="none" strike="noStrike">
              <a:solidFill>
                <a:schemeClr val="lt1"/>
              </a:solidFill>
              <a:latin typeface="Garamond"/>
              <a:ea typeface="Garamond"/>
              <a:cs typeface="Garamond"/>
              <a:sym typeface="Garamond"/>
            </a:endParaRPr>
          </a:p>
          <a:p>
            <a:pPr indent="0" lvl="0" marL="0" marR="0" rtl="0" algn="ctr">
              <a:lnSpc>
                <a:spcPct val="100000"/>
              </a:lnSpc>
              <a:spcBef>
                <a:spcPts val="600"/>
              </a:spcBef>
              <a:spcAft>
                <a:spcPts val="0"/>
              </a:spcAft>
              <a:buClr>
                <a:schemeClr val="accent1"/>
              </a:buClr>
              <a:buSzPct val="25000"/>
              <a:buFont typeface="Garamond"/>
              <a:buNone/>
            </a:pPr>
            <a:r>
              <a:rPr b="0" i="0" lang="en-US" sz="3200" u="sng" cap="none" strike="noStrike">
                <a:solidFill>
                  <a:schemeClr val="lt1"/>
                </a:solidFill>
                <a:latin typeface="Garamond"/>
                <a:ea typeface="Garamond"/>
                <a:cs typeface="Garamond"/>
                <a:sym typeface="Garamond"/>
              </a:rPr>
              <a:t>Robber Baron</a:t>
            </a:r>
            <a:r>
              <a:rPr b="0" i="0" lang="en-US" sz="3200" u="none" cap="none" strike="noStrike">
                <a:solidFill>
                  <a:schemeClr val="lt1"/>
                </a:solidFill>
                <a:latin typeface="Garamond"/>
                <a:ea typeface="Garamond"/>
                <a:cs typeface="Garamond"/>
                <a:sym typeface="Garamond"/>
              </a:rPr>
              <a:t>: derogatory term applied to wealthy and powerful 19th century American businessmen who used what were considered to be exploitative practices to amass their wealth</a:t>
            </a:r>
          </a:p>
        </p:txBody>
      </p:sp>
      <p:sp>
        <p:nvSpPr>
          <p:cNvPr id="291" name="Shape 291"/>
          <p:cNvSpPr txBox="1"/>
          <p:nvPr>
            <p:ph type="title"/>
          </p:nvPr>
        </p:nvSpPr>
        <p:spPr>
          <a:xfrm>
            <a:off x="2514600" y="457200"/>
            <a:ext cx="4114800" cy="701039"/>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2800" u="none" cap="none" strike="noStrike">
                <a:solidFill>
                  <a:srgbClr val="FF0000"/>
                </a:solidFill>
                <a:latin typeface="Garamond"/>
                <a:ea typeface="Garamond"/>
                <a:cs typeface="Garamond"/>
                <a:sym typeface="Garamond"/>
              </a:rPr>
              <a:t>ANDREW CARNEGIE</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5" name="Shape 295"/>
        <p:cNvGrpSpPr/>
        <p:nvPr/>
      </p:nvGrpSpPr>
      <p:grpSpPr>
        <a:xfrm>
          <a:off x="0" y="0"/>
          <a:ext cx="0" cy="0"/>
          <a:chOff x="0" y="0"/>
          <a:chExt cx="0" cy="0"/>
        </a:xfrm>
      </p:grpSpPr>
      <p:pic>
        <p:nvPicPr>
          <p:cNvPr descr="Carnegie" id="296" name="Shape 296"/>
          <p:cNvPicPr preferRelativeResize="0"/>
          <p:nvPr>
            <p:ph idx="1" type="body"/>
          </p:nvPr>
        </p:nvPicPr>
        <p:blipFill rotWithShape="1">
          <a:blip r:embed="rId3">
            <a:alphaModFix/>
          </a:blip>
          <a:srcRect b="0" l="0" r="0" t="0"/>
          <a:stretch/>
        </p:blipFill>
        <p:spPr>
          <a:xfrm>
            <a:off x="0" y="1219200"/>
            <a:ext cx="4103687" cy="5638800"/>
          </a:xfrm>
          <a:prstGeom prst="rect">
            <a:avLst/>
          </a:prstGeom>
          <a:noFill/>
          <a:ln>
            <a:noFill/>
          </a:ln>
        </p:spPr>
      </p:pic>
      <p:sp>
        <p:nvSpPr>
          <p:cNvPr id="297" name="Shape 297"/>
          <p:cNvSpPr txBox="1"/>
          <p:nvPr>
            <p:ph type="title"/>
          </p:nvPr>
        </p:nvSpPr>
        <p:spPr>
          <a:xfrm>
            <a:off x="609600" y="152400"/>
            <a:ext cx="8001000" cy="701039"/>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2800" u="none" cap="none" strike="noStrike">
                <a:solidFill>
                  <a:srgbClr val="FF0000"/>
                </a:solidFill>
                <a:latin typeface="Garamond"/>
                <a:ea typeface="Garamond"/>
                <a:cs typeface="Garamond"/>
                <a:sym typeface="Garamond"/>
              </a:rPr>
              <a:t>THE RISE OF STEEL…ANDREW CARNEGIE</a:t>
            </a:r>
          </a:p>
        </p:txBody>
      </p:sp>
      <p:pic>
        <p:nvPicPr>
          <p:cNvPr descr="rise of steel" id="298" name="Shape 298"/>
          <p:cNvPicPr preferRelativeResize="0"/>
          <p:nvPr/>
        </p:nvPicPr>
        <p:blipFill rotWithShape="1">
          <a:blip r:embed="rId4">
            <a:alphaModFix/>
          </a:blip>
          <a:srcRect b="0" l="0" r="0" t="0"/>
          <a:stretch/>
        </p:blipFill>
        <p:spPr>
          <a:xfrm>
            <a:off x="3524250" y="1066800"/>
            <a:ext cx="5619750" cy="3657600"/>
          </a:xfrm>
          <a:prstGeom prst="rect">
            <a:avLst/>
          </a:prstGeom>
          <a:noFill/>
          <a:ln>
            <a:noFill/>
          </a:ln>
        </p:spPr>
      </p:pic>
      <p:pic>
        <p:nvPicPr>
          <p:cNvPr descr="pittsburg steelers" id="299" name="Shape 299"/>
          <p:cNvPicPr preferRelativeResize="0"/>
          <p:nvPr/>
        </p:nvPicPr>
        <p:blipFill rotWithShape="1">
          <a:blip r:embed="rId5">
            <a:alphaModFix/>
          </a:blip>
          <a:srcRect b="0" l="0" r="0" t="0"/>
          <a:stretch/>
        </p:blipFill>
        <p:spPr>
          <a:xfrm>
            <a:off x="6553200" y="4651375"/>
            <a:ext cx="2590800" cy="2206624"/>
          </a:xfrm>
          <a:prstGeom prst="rect">
            <a:avLst/>
          </a:prstGeom>
          <a:noFill/>
          <a:ln>
            <a:noFill/>
          </a:ln>
        </p:spPr>
      </p:pic>
      <p:sp>
        <p:nvSpPr>
          <p:cNvPr id="300" name="Shape 300"/>
          <p:cNvSpPr txBox="1"/>
          <p:nvPr/>
        </p:nvSpPr>
        <p:spPr>
          <a:xfrm>
            <a:off x="4314900" y="5036150"/>
            <a:ext cx="2238300" cy="1354799"/>
          </a:xfrm>
          <a:prstGeom prst="rect">
            <a:avLst/>
          </a:prstGeom>
          <a:noFill/>
          <a:ln>
            <a:noFill/>
          </a:ln>
        </p:spPr>
        <p:txBody>
          <a:bodyPr anchorCtr="0" anchor="t" bIns="91425" lIns="91425" rIns="91425" tIns="91425">
            <a:noAutofit/>
          </a:bodyPr>
          <a:lstStyle/>
          <a:p>
            <a:pPr lvl="0">
              <a:spcBef>
                <a:spcPts val="0"/>
              </a:spcBef>
              <a:buNone/>
            </a:pPr>
            <a:r>
              <a:rPr lang="en-US" sz="2400">
                <a:solidFill>
                  <a:srgbClr val="FF0000"/>
                </a:solidFill>
                <a:latin typeface="Times New Roman"/>
                <a:ea typeface="Times New Roman"/>
                <a:cs typeface="Times New Roman"/>
                <a:sym typeface="Times New Roman"/>
              </a:rPr>
              <a:t>Vertical Integration</a:t>
            </a:r>
            <a:r>
              <a:rPr lang="en-US" sz="2400">
                <a:solidFill>
                  <a:srgbClr val="FFFF66"/>
                </a:solidFill>
                <a:latin typeface="Times New Roman"/>
                <a:ea typeface="Times New Roman"/>
                <a:cs typeface="Times New Roman"/>
                <a:sym typeface="Times New Roman"/>
              </a:rPr>
              <a:t> </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9E9E9E"/>
        </a:solidFill>
      </p:bgPr>
    </p:bg>
    <p:spTree>
      <p:nvGrpSpPr>
        <p:cNvPr id="108" name="Shape 108"/>
        <p:cNvGrpSpPr/>
        <p:nvPr/>
      </p:nvGrpSpPr>
      <p:grpSpPr>
        <a:xfrm>
          <a:off x="0" y="0"/>
          <a:ext cx="0" cy="0"/>
          <a:chOff x="0" y="0"/>
          <a:chExt cx="0" cy="0"/>
        </a:xfrm>
      </p:grpSpPr>
      <p:pic>
        <p:nvPicPr>
          <p:cNvPr descr="304690_la_18_01" id="109" name="Shape 109"/>
          <p:cNvPicPr preferRelativeResize="0"/>
          <p:nvPr>
            <p:ph idx="1" type="body"/>
          </p:nvPr>
        </p:nvPicPr>
        <p:blipFill rotWithShape="1">
          <a:blip r:embed="rId3">
            <a:alphaModFix/>
          </a:blip>
          <a:srcRect b="0" l="0" r="0" t="0"/>
          <a:stretch/>
        </p:blipFill>
        <p:spPr>
          <a:xfrm>
            <a:off x="4424933" y="1956488"/>
            <a:ext cx="3891599" cy="4075200"/>
          </a:xfrm>
          <a:prstGeom prst="rect">
            <a:avLst/>
          </a:prstGeom>
          <a:noFill/>
          <a:ln cap="flat" cmpd="sng" w="12700">
            <a:solidFill>
              <a:schemeClr val="dk1"/>
            </a:solidFill>
            <a:prstDash val="solid"/>
            <a:miter/>
            <a:headEnd len="med" w="med" type="none"/>
            <a:tailEnd len="med" w="med" type="none"/>
          </a:ln>
        </p:spPr>
      </p:pic>
      <p:sp>
        <p:nvSpPr>
          <p:cNvPr id="110" name="Shape 110"/>
          <p:cNvSpPr txBox="1"/>
          <p:nvPr>
            <p:ph type="title"/>
          </p:nvPr>
        </p:nvSpPr>
        <p:spPr>
          <a:xfrm>
            <a:off x="457200" y="381000"/>
            <a:ext cx="8229600" cy="1143000"/>
          </a:xfrm>
          <a:prstGeom prst="rect">
            <a:avLst/>
          </a:prstGeom>
          <a:noFill/>
          <a:ln cap="flat" cmpd="sng" w="76200">
            <a:solidFill>
              <a:schemeClr val="lt1"/>
            </a:solidFill>
            <a:prstDash val="solid"/>
            <a:miter/>
            <a:headEnd len="med" w="med" type="none"/>
            <a:tailEnd len="med" w="med" type="none"/>
          </a:ln>
        </p:spPr>
        <p:txBody>
          <a:bodyPr anchorCtr="0" anchor="ctr" bIns="44450" lIns="90475" rIns="90475" tIns="44450">
            <a:noAutofit/>
          </a:bodyPr>
          <a:lstStyle/>
          <a:p>
            <a:pPr indent="0" lvl="0" marL="0" marR="0" rtl="0" algn="ctr">
              <a:spcBef>
                <a:spcPts val="0"/>
              </a:spcBef>
              <a:buClr>
                <a:srgbClr val="FFFF99"/>
              </a:buClr>
              <a:buSzPct val="25000"/>
              <a:buFont typeface="Arial"/>
              <a:buNone/>
            </a:pPr>
            <a:r>
              <a:rPr b="0" i="0" lang="en-US" sz="5400" u="none" cap="none" strike="noStrike">
                <a:solidFill>
                  <a:srgbClr val="FF0000"/>
                </a:solidFill>
                <a:latin typeface="Arial"/>
                <a:ea typeface="Arial"/>
                <a:cs typeface="Arial"/>
                <a:sym typeface="Arial"/>
              </a:rPr>
              <a:t>RISE OF STEEL</a:t>
            </a:r>
          </a:p>
        </p:txBody>
      </p:sp>
      <p:sp>
        <p:nvSpPr>
          <p:cNvPr id="111" name="Shape 111"/>
          <p:cNvSpPr txBox="1"/>
          <p:nvPr/>
        </p:nvSpPr>
        <p:spPr>
          <a:xfrm>
            <a:off x="241475" y="1835225"/>
            <a:ext cx="3750900" cy="4008600"/>
          </a:xfrm>
          <a:prstGeom prst="rect">
            <a:avLst/>
          </a:prstGeom>
          <a:noFill/>
          <a:ln>
            <a:noFill/>
          </a:ln>
        </p:spPr>
        <p:txBody>
          <a:bodyPr anchorCtr="0" anchor="t" bIns="91425" lIns="91425" rIns="91425" tIns="91425">
            <a:noAutofit/>
          </a:bodyPr>
          <a:lstStyle/>
          <a:p>
            <a:pPr lvl="0">
              <a:spcBef>
                <a:spcPts val="0"/>
              </a:spcBef>
              <a:buNone/>
            </a:pPr>
            <a:r>
              <a:rPr lang="en-US"/>
              <a:t> </a:t>
            </a:r>
          </a:p>
          <a:p>
            <a:pPr lvl="0">
              <a:spcBef>
                <a:spcPts val="0"/>
              </a:spcBef>
              <a:buNone/>
            </a:pPr>
            <a:r>
              <a:rPr lang="en-US" sz="2400">
                <a:solidFill>
                  <a:srgbClr val="FF0000"/>
                </a:solidFill>
              </a:rPr>
              <a:t>Bessemer Steel Process-&gt;</a:t>
            </a:r>
          </a:p>
          <a:p>
            <a:pPr lvl="0">
              <a:spcBef>
                <a:spcPts val="0"/>
              </a:spcBef>
              <a:buNone/>
            </a:pPr>
            <a:r>
              <a:rPr lang="en-US" sz="2400">
                <a:solidFill>
                  <a:srgbClr val="FF0000"/>
                </a:solidFill>
              </a:rPr>
              <a:t>-80%+ decline in cost producing</a:t>
            </a:r>
          </a:p>
          <a:p>
            <a:pPr lvl="0">
              <a:spcBef>
                <a:spcPts val="0"/>
              </a:spcBef>
              <a:buNone/>
            </a:pPr>
            <a:r>
              <a:rPr lang="en-US" sz="2400">
                <a:solidFill>
                  <a:srgbClr val="FF0000"/>
                </a:solidFill>
              </a:rPr>
              <a:t>- AND BETTER STEEL!</a:t>
            </a:r>
          </a:p>
          <a:p>
            <a:pPr lvl="0">
              <a:spcBef>
                <a:spcPts val="0"/>
              </a:spcBef>
              <a:buNone/>
            </a:pPr>
            <a:r>
              <a:t/>
            </a:r>
            <a:endParaRPr sz="2400">
              <a:solidFill>
                <a:srgbClr val="FF0000"/>
              </a:solidFill>
            </a:endParaRPr>
          </a:p>
          <a:p>
            <a:pPr lvl="0">
              <a:spcBef>
                <a:spcPts val="0"/>
              </a:spcBef>
              <a:buNone/>
            </a:pPr>
            <a:r>
              <a:rPr lang="en-US" sz="2400">
                <a:solidFill>
                  <a:srgbClr val="FF0000"/>
                </a:solidFill>
              </a:rPr>
              <a:t>Steel lighter and more structurally sound than iron</a:t>
            </a:r>
          </a:p>
          <a:p>
            <a:pPr lvl="0">
              <a:spcBef>
                <a:spcPts val="0"/>
              </a:spcBef>
              <a:buNone/>
            </a:pPr>
            <a:r>
              <a:t/>
            </a:r>
            <a:endParaRPr sz="2400">
              <a:solidFill>
                <a:srgbClr val="FF0000"/>
              </a:solidFill>
            </a:endParaRPr>
          </a:p>
          <a:p>
            <a:pPr lvl="0">
              <a:spcBef>
                <a:spcPts val="0"/>
              </a:spcBef>
              <a:buNone/>
            </a:pPr>
            <a:r>
              <a:t/>
            </a:r>
            <a:endParaRPr sz="2400">
              <a:solidFill>
                <a:srgbClr val="FF0000"/>
              </a:solidFill>
            </a:endParaRPr>
          </a:p>
          <a:p>
            <a:pPr lvl="0">
              <a:spcBef>
                <a:spcPts val="0"/>
              </a:spcBef>
              <a:buNone/>
            </a:pPr>
            <a:r>
              <a:t/>
            </a:r>
            <a:endParaRPr sz="2400">
              <a:solidFill>
                <a:srgbClr val="FF00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4" name="Shape 304"/>
        <p:cNvGrpSpPr/>
        <p:nvPr/>
      </p:nvGrpSpPr>
      <p:grpSpPr>
        <a:xfrm>
          <a:off x="0" y="0"/>
          <a:ext cx="0" cy="0"/>
          <a:chOff x="0" y="0"/>
          <a:chExt cx="0" cy="0"/>
        </a:xfrm>
      </p:grpSpPr>
      <p:sp>
        <p:nvSpPr>
          <p:cNvPr id="305" name="Shape 305"/>
          <p:cNvSpPr txBox="1"/>
          <p:nvPr>
            <p:ph type="title"/>
          </p:nvPr>
        </p:nvSpPr>
        <p:spPr>
          <a:xfrm>
            <a:off x="457200" y="274637"/>
            <a:ext cx="8229600" cy="1143000"/>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2800" u="none" cap="none" strike="noStrike">
                <a:solidFill>
                  <a:srgbClr val="FF0000"/>
                </a:solidFill>
                <a:latin typeface="Garamond"/>
                <a:ea typeface="Garamond"/>
                <a:cs typeface="Garamond"/>
                <a:sym typeface="Garamond"/>
              </a:rPr>
              <a:t>FINANCE TYCOONS:</a:t>
            </a:r>
            <a:br>
              <a:rPr b="1" i="0" lang="en-US" sz="2800" u="none" cap="none" strike="noStrike">
                <a:solidFill>
                  <a:srgbClr val="FF0000"/>
                </a:solidFill>
                <a:latin typeface="Garamond"/>
                <a:ea typeface="Garamond"/>
                <a:cs typeface="Garamond"/>
                <a:sym typeface="Garamond"/>
              </a:rPr>
            </a:br>
            <a:r>
              <a:rPr b="1" i="0" lang="en-US" sz="2800" u="none" cap="none" strike="noStrike">
                <a:solidFill>
                  <a:srgbClr val="FF0000"/>
                </a:solidFill>
                <a:latin typeface="Garamond"/>
                <a:ea typeface="Garamond"/>
                <a:cs typeface="Garamond"/>
                <a:sym typeface="Garamond"/>
              </a:rPr>
              <a:t>REVOLUTIONIZINGå THE STOCK MARKET</a:t>
            </a:r>
          </a:p>
        </p:txBody>
      </p:sp>
      <p:sp>
        <p:nvSpPr>
          <p:cNvPr id="306" name="Shape 306"/>
          <p:cNvSpPr txBox="1"/>
          <p:nvPr>
            <p:ph idx="1" type="body"/>
          </p:nvPr>
        </p:nvSpPr>
        <p:spPr>
          <a:xfrm>
            <a:off x="457200" y="1600200"/>
            <a:ext cx="4038599" cy="4525963"/>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1"/>
              </a:buClr>
              <a:buSzPct val="25000"/>
              <a:buFont typeface="Garamond"/>
              <a:buNone/>
            </a:pPr>
            <a:r>
              <a:t/>
            </a:r>
            <a:endParaRPr/>
          </a:p>
        </p:txBody>
      </p:sp>
      <p:sp>
        <p:nvSpPr>
          <p:cNvPr id="307" name="Shape 307"/>
          <p:cNvSpPr txBox="1"/>
          <p:nvPr>
            <p:ph idx="2" type="body"/>
          </p:nvPr>
        </p:nvSpPr>
        <p:spPr>
          <a:xfrm>
            <a:off x="4648200" y="1600200"/>
            <a:ext cx="4038599" cy="2185988"/>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1"/>
              </a:buClr>
              <a:buSzPct val="25000"/>
              <a:buFont typeface="Garamond"/>
              <a:buNone/>
            </a:pPr>
            <a:r>
              <a:rPr b="1" i="0" lang="en-US" sz="2400" u="none" cap="none" strike="noStrike">
                <a:solidFill>
                  <a:schemeClr val="lt1"/>
                </a:solidFill>
                <a:latin typeface="Garamond"/>
                <a:ea typeface="Garamond"/>
                <a:cs typeface="Garamond"/>
                <a:sym typeface="Garamond"/>
              </a:rPr>
              <a:t>J.P. Morgan</a:t>
            </a:r>
          </a:p>
        </p:txBody>
      </p:sp>
      <p:sp>
        <p:nvSpPr>
          <p:cNvPr id="308" name="Shape 308"/>
          <p:cNvSpPr txBox="1"/>
          <p:nvPr>
            <p:ph idx="3" type="body"/>
          </p:nvPr>
        </p:nvSpPr>
        <p:spPr>
          <a:xfrm>
            <a:off x="187600" y="2209800"/>
            <a:ext cx="4544100" cy="21876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1"/>
              </a:buClr>
              <a:buSzPct val="25000"/>
              <a:buFont typeface="Garamond"/>
              <a:buNone/>
            </a:pPr>
            <a:r>
              <a:rPr b="1" lang="en-US" sz="3000">
                <a:solidFill>
                  <a:schemeClr val="lt1"/>
                </a:solidFill>
                <a:latin typeface="Garamond"/>
                <a:ea typeface="Garamond"/>
                <a:cs typeface="Garamond"/>
                <a:sym typeface="Garamond"/>
              </a:rPr>
              <a:t>What did this guy </a:t>
            </a:r>
          </a:p>
          <a:p>
            <a:pPr indent="0" lvl="0" marL="0" marR="0" rtl="0" algn="ctr">
              <a:lnSpc>
                <a:spcPct val="100000"/>
              </a:lnSpc>
              <a:spcBef>
                <a:spcPts val="0"/>
              </a:spcBef>
              <a:spcAft>
                <a:spcPts val="0"/>
              </a:spcAft>
              <a:buClr>
                <a:schemeClr val="accent1"/>
              </a:buClr>
              <a:buSzPct val="25000"/>
              <a:buFont typeface="Garamond"/>
              <a:buNone/>
            </a:pPr>
            <a:r>
              <a:rPr b="1" lang="en-US" sz="3000">
                <a:solidFill>
                  <a:schemeClr val="lt1"/>
                </a:solidFill>
                <a:latin typeface="Garamond"/>
                <a:ea typeface="Garamond"/>
                <a:cs typeface="Garamond"/>
                <a:sym typeface="Garamond"/>
              </a:rPr>
              <a:t>do again?</a:t>
            </a:r>
          </a:p>
        </p:txBody>
      </p:sp>
      <p:pic>
        <p:nvPicPr>
          <p:cNvPr descr="http://www.economy.com/dismal/graphs/blog/JP-Morgan-180308_20381t.jpg" id="309" name="Shape 309"/>
          <p:cNvPicPr preferRelativeResize="0"/>
          <p:nvPr/>
        </p:nvPicPr>
        <p:blipFill rotWithShape="1">
          <a:blip r:embed="rId3">
            <a:alphaModFix/>
          </a:blip>
          <a:srcRect b="0" l="0" r="0" t="0"/>
          <a:stretch/>
        </p:blipFill>
        <p:spPr>
          <a:xfrm>
            <a:off x="4925848" y="2209800"/>
            <a:ext cx="3483300" cy="45261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3" name="Shape 313"/>
        <p:cNvGrpSpPr/>
        <p:nvPr/>
      </p:nvGrpSpPr>
      <p:grpSpPr>
        <a:xfrm>
          <a:off x="0" y="0"/>
          <a:ext cx="0" cy="0"/>
          <a:chOff x="0" y="0"/>
          <a:chExt cx="0" cy="0"/>
        </a:xfrm>
      </p:grpSpPr>
      <p:pic>
        <p:nvPicPr>
          <p:cNvPr descr="black gold" id="314" name="Shape 314"/>
          <p:cNvPicPr preferRelativeResize="0"/>
          <p:nvPr>
            <p:ph idx="1" type="body"/>
          </p:nvPr>
        </p:nvPicPr>
        <p:blipFill rotWithShape="1">
          <a:blip r:embed="rId3">
            <a:alphaModFix/>
          </a:blip>
          <a:srcRect b="0" l="0" r="0" t="0"/>
          <a:stretch/>
        </p:blipFill>
        <p:spPr>
          <a:xfrm>
            <a:off x="0" y="0"/>
            <a:ext cx="2857499" cy="3048000"/>
          </a:xfrm>
          <a:prstGeom prst="rect">
            <a:avLst/>
          </a:prstGeom>
          <a:noFill/>
          <a:ln>
            <a:noFill/>
          </a:ln>
        </p:spPr>
      </p:pic>
      <p:pic>
        <p:nvPicPr>
          <p:cNvPr descr="john d rockefeller" id="315" name="Shape 315"/>
          <p:cNvPicPr preferRelativeResize="0"/>
          <p:nvPr>
            <p:ph idx="2" type="body"/>
          </p:nvPr>
        </p:nvPicPr>
        <p:blipFill rotWithShape="1">
          <a:blip r:embed="rId4">
            <a:alphaModFix/>
          </a:blip>
          <a:srcRect b="0" l="0" r="0" t="0"/>
          <a:stretch/>
        </p:blipFill>
        <p:spPr>
          <a:xfrm>
            <a:off x="5067610" y="2020888"/>
            <a:ext cx="3215652" cy="4005261"/>
          </a:xfrm>
          <a:prstGeom prst="rect">
            <a:avLst/>
          </a:prstGeom>
          <a:noFill/>
          <a:ln>
            <a:noFill/>
          </a:ln>
        </p:spPr>
      </p:pic>
      <p:sp>
        <p:nvSpPr>
          <p:cNvPr id="316" name="Shape 316"/>
          <p:cNvSpPr txBox="1"/>
          <p:nvPr>
            <p:ph type="title"/>
          </p:nvPr>
        </p:nvSpPr>
        <p:spPr>
          <a:xfrm>
            <a:off x="2209800" y="228600"/>
            <a:ext cx="6934199" cy="1143000"/>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3400" u="none" cap="none" strike="noStrike">
                <a:solidFill>
                  <a:srgbClr val="FF0000"/>
                </a:solidFill>
                <a:latin typeface="Garamond"/>
                <a:ea typeface="Garamond"/>
                <a:cs typeface="Garamond"/>
                <a:sym typeface="Garamond"/>
              </a:rPr>
              <a:t>RISE OF OIL: JOHN ROCKEFELLER</a:t>
            </a:r>
          </a:p>
        </p:txBody>
      </p:sp>
      <p:pic>
        <p:nvPicPr>
          <p:cNvPr descr="OilWell" id="317" name="Shape 317"/>
          <p:cNvPicPr preferRelativeResize="0"/>
          <p:nvPr/>
        </p:nvPicPr>
        <p:blipFill rotWithShape="1">
          <a:blip r:embed="rId5">
            <a:alphaModFix/>
          </a:blip>
          <a:srcRect b="0" l="0" r="0" t="0"/>
          <a:stretch/>
        </p:blipFill>
        <p:spPr>
          <a:xfrm>
            <a:off x="0" y="3048000"/>
            <a:ext cx="4953000" cy="3809999"/>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1" name="Shape 321"/>
        <p:cNvGrpSpPr/>
        <p:nvPr/>
      </p:nvGrpSpPr>
      <p:grpSpPr>
        <a:xfrm>
          <a:off x="0" y="0"/>
          <a:ext cx="0" cy="0"/>
          <a:chOff x="0" y="0"/>
          <a:chExt cx="0" cy="0"/>
        </a:xfrm>
      </p:grpSpPr>
      <p:sp>
        <p:nvSpPr>
          <p:cNvPr id="322" name="Shape 322"/>
          <p:cNvSpPr txBox="1"/>
          <p:nvPr>
            <p:ph idx="1" type="body"/>
          </p:nvPr>
        </p:nvSpPr>
        <p:spPr>
          <a:xfrm>
            <a:off x="457200" y="2020824"/>
            <a:ext cx="4023299" cy="4005000"/>
          </a:xfrm>
          <a:prstGeom prst="rect">
            <a:avLst/>
          </a:prstGeom>
        </p:spPr>
        <p:txBody>
          <a:bodyPr anchorCtr="0" anchor="t" bIns="91425" lIns="91425" rIns="91425" tIns="91425">
            <a:noAutofit/>
          </a:bodyPr>
          <a:lstStyle/>
          <a:p>
            <a:pPr lvl="0">
              <a:spcBef>
                <a:spcPts val="0"/>
              </a:spcBef>
              <a:buNone/>
            </a:pPr>
            <a:r>
              <a:rPr lang="en-US" sz="2400">
                <a:solidFill>
                  <a:srgbClr val="FFFFFF"/>
                </a:solidFill>
                <a:latin typeface="Times New Roman"/>
                <a:ea typeface="Times New Roman"/>
                <a:cs typeface="Times New Roman"/>
                <a:sym typeface="Times New Roman"/>
              </a:rPr>
              <a:t>Robber Baron</a:t>
            </a:r>
          </a:p>
        </p:txBody>
      </p:sp>
      <p:sp>
        <p:nvSpPr>
          <p:cNvPr id="323" name="Shape 323"/>
          <p:cNvSpPr txBox="1"/>
          <p:nvPr>
            <p:ph idx="2" type="body"/>
          </p:nvPr>
        </p:nvSpPr>
        <p:spPr>
          <a:xfrm>
            <a:off x="4663439" y="2020824"/>
            <a:ext cx="4023299" cy="4005000"/>
          </a:xfrm>
          <a:prstGeom prst="rect">
            <a:avLst/>
          </a:prstGeom>
        </p:spPr>
        <p:txBody>
          <a:bodyPr anchorCtr="0" anchor="t" bIns="91425" lIns="91425" rIns="91425" tIns="91425">
            <a:noAutofit/>
          </a:bodyPr>
          <a:lstStyle/>
          <a:p>
            <a:pPr lvl="0">
              <a:spcBef>
                <a:spcPts val="0"/>
              </a:spcBef>
              <a:buNone/>
            </a:pPr>
            <a:r>
              <a:rPr lang="en-US" sz="2400">
                <a:solidFill>
                  <a:schemeClr val="lt1"/>
                </a:solidFill>
                <a:latin typeface="Times New Roman"/>
                <a:ea typeface="Times New Roman"/>
                <a:cs typeface="Times New Roman"/>
                <a:sym typeface="Times New Roman"/>
              </a:rPr>
              <a:t>Captain of Industry</a:t>
            </a:r>
          </a:p>
        </p:txBody>
      </p:sp>
      <p:sp>
        <p:nvSpPr>
          <p:cNvPr id="324" name="Shape 324"/>
          <p:cNvSpPr txBox="1"/>
          <p:nvPr>
            <p:ph type="title"/>
          </p:nvPr>
        </p:nvSpPr>
        <p:spPr>
          <a:xfrm>
            <a:off x="457200" y="204075"/>
            <a:ext cx="8229600" cy="1184099"/>
          </a:xfrm>
          <a:prstGeom prst="rect">
            <a:avLst/>
          </a:prstGeom>
        </p:spPr>
        <p:txBody>
          <a:bodyPr anchorCtr="0" anchor="ctr" bIns="91425" lIns="91425" rIns="91425" tIns="91425">
            <a:noAutofit/>
          </a:bodyPr>
          <a:lstStyle/>
          <a:p>
            <a:pPr lvl="0">
              <a:spcBef>
                <a:spcPts val="0"/>
              </a:spcBef>
              <a:buNone/>
            </a:pPr>
            <a:r>
              <a:rPr b="1" lang="en-US" sz="2400">
                <a:latin typeface="Times New Roman"/>
                <a:ea typeface="Times New Roman"/>
                <a:cs typeface="Times New Roman"/>
                <a:sym typeface="Times New Roman"/>
              </a:rPr>
              <a:t>Considering what you know about Rockefeller and Carnegie, are these men best described as Robber Barons or Captains of Industry?</a:t>
            </a: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8" name="Shape 328"/>
        <p:cNvGrpSpPr/>
        <p:nvPr/>
      </p:nvGrpSpPr>
      <p:grpSpPr>
        <a:xfrm>
          <a:off x="0" y="0"/>
          <a:ext cx="0" cy="0"/>
          <a:chOff x="0" y="0"/>
          <a:chExt cx="0" cy="0"/>
        </a:xfrm>
      </p:grpSpPr>
      <p:sp>
        <p:nvSpPr>
          <p:cNvPr id="329" name="Shape 329"/>
          <p:cNvSpPr txBox="1"/>
          <p:nvPr>
            <p:ph idx="1" type="body"/>
          </p:nvPr>
        </p:nvSpPr>
        <p:spPr>
          <a:xfrm>
            <a:off x="381000" y="1524000"/>
            <a:ext cx="8381999" cy="44958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“Laissez faire” translates to “let it be” or “hands off” and it refers to the government staying out of the economy</a:t>
            </a:r>
          </a:p>
          <a:p>
            <a:pPr indent="0" lvl="0" marL="0" marR="0" rtl="0" algn="ctr">
              <a:lnSpc>
                <a:spcPct val="100000"/>
              </a:lnSpc>
              <a:spcBef>
                <a:spcPts val="600"/>
              </a:spcBef>
              <a:spcAft>
                <a:spcPts val="0"/>
              </a:spcAft>
              <a:buClr>
                <a:schemeClr val="accent1"/>
              </a:buClr>
              <a:buSzPct val="25000"/>
              <a:buFont typeface="Garamond"/>
              <a:buNone/>
            </a:pPr>
            <a:r>
              <a:t/>
            </a:r>
            <a:endParaRPr b="0" i="0" sz="2800" u="none" cap="none" strike="noStrike">
              <a:solidFill>
                <a:schemeClr val="lt1"/>
              </a:solidFill>
              <a:latin typeface="Garamond"/>
              <a:ea typeface="Garamond"/>
              <a:cs typeface="Garamond"/>
              <a:sym typeface="Garamond"/>
            </a:endParaRPr>
          </a:p>
          <a:p>
            <a:pPr indent="0" lvl="0" marL="0" marR="0" rtl="0" algn="ctr">
              <a:lnSpc>
                <a:spcPct val="100000"/>
              </a:lnSpc>
              <a:spcBef>
                <a:spcPts val="60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There should be NO government intervention in the economy, since the government will just mess it up and interfere with the free market</a:t>
            </a:r>
          </a:p>
          <a:p>
            <a:pPr indent="0" lvl="0" marL="0" marR="0" rtl="0" algn="ctr">
              <a:lnSpc>
                <a:spcPct val="100000"/>
              </a:lnSpc>
              <a:spcBef>
                <a:spcPts val="600"/>
              </a:spcBef>
              <a:spcAft>
                <a:spcPts val="0"/>
              </a:spcAft>
              <a:buClr>
                <a:schemeClr val="accent1"/>
              </a:buClr>
              <a:buSzPct val="25000"/>
              <a:buFont typeface="Garamond"/>
              <a:buNone/>
            </a:pPr>
            <a:r>
              <a:t/>
            </a:r>
            <a:endParaRPr b="0" i="0" sz="2800" u="none" cap="none" strike="noStrike">
              <a:solidFill>
                <a:schemeClr val="lt1"/>
              </a:solidFill>
              <a:latin typeface="Garamond"/>
              <a:ea typeface="Garamond"/>
              <a:cs typeface="Garamond"/>
              <a:sym typeface="Garamond"/>
            </a:endParaRPr>
          </a:p>
          <a:p>
            <a:pPr indent="0" lvl="0" marL="0" marR="0" rtl="0" algn="ctr">
              <a:lnSpc>
                <a:spcPct val="100000"/>
              </a:lnSpc>
              <a:spcBef>
                <a:spcPts val="60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Economy would be better off without government intervention</a:t>
            </a:r>
          </a:p>
          <a:p>
            <a:pPr indent="0" lvl="0" marL="0" marR="0" rtl="0" algn="ctr">
              <a:lnSpc>
                <a:spcPct val="100000"/>
              </a:lnSpc>
              <a:spcBef>
                <a:spcPts val="600"/>
              </a:spcBef>
              <a:spcAft>
                <a:spcPts val="0"/>
              </a:spcAft>
              <a:buClr>
                <a:schemeClr val="accent1"/>
              </a:buClr>
              <a:buSzPct val="25000"/>
              <a:buFont typeface="Garamond"/>
              <a:buNone/>
            </a:pPr>
            <a:r>
              <a:t/>
            </a:r>
            <a:endParaRPr b="0" i="0" sz="2800" u="none" cap="none" strike="noStrike">
              <a:solidFill>
                <a:schemeClr val="lt1"/>
              </a:solidFill>
              <a:latin typeface="Garamond"/>
              <a:ea typeface="Garamond"/>
              <a:cs typeface="Garamond"/>
              <a:sym typeface="Garamond"/>
            </a:endParaRPr>
          </a:p>
          <a:p>
            <a:pPr indent="0" lvl="0" marL="0" marR="0" rtl="0" algn="ctr">
              <a:lnSpc>
                <a:spcPct val="100000"/>
              </a:lnSpc>
              <a:spcBef>
                <a:spcPts val="60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What are your thoughts on this idea?</a:t>
            </a:r>
          </a:p>
        </p:txBody>
      </p:sp>
      <p:sp>
        <p:nvSpPr>
          <p:cNvPr id="330" name="Shape 330"/>
          <p:cNvSpPr txBox="1"/>
          <p:nvPr>
            <p:ph type="title"/>
          </p:nvPr>
        </p:nvSpPr>
        <p:spPr>
          <a:xfrm>
            <a:off x="2133600" y="304800"/>
            <a:ext cx="4876799" cy="959399"/>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2800" u="none" cap="none" strike="noStrike">
                <a:solidFill>
                  <a:srgbClr val="FFFF00"/>
                </a:solidFill>
                <a:latin typeface="Garamond"/>
                <a:ea typeface="Garamond"/>
                <a:cs typeface="Garamond"/>
                <a:sym typeface="Garamond"/>
              </a:rPr>
              <a:t>LAISSEZ FAIRE CAPITALISM</a:t>
            </a: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34" name="Shape 334"/>
        <p:cNvGrpSpPr/>
        <p:nvPr/>
      </p:nvGrpSpPr>
      <p:grpSpPr>
        <a:xfrm>
          <a:off x="0" y="0"/>
          <a:ext cx="0" cy="0"/>
          <a:chOff x="0" y="0"/>
          <a:chExt cx="0" cy="0"/>
        </a:xfrm>
      </p:grpSpPr>
      <p:sp>
        <p:nvSpPr>
          <p:cNvPr id="335" name="Shape 335"/>
          <p:cNvSpPr txBox="1"/>
          <p:nvPr>
            <p:ph idx="1" type="body"/>
          </p:nvPr>
        </p:nvSpPr>
        <p:spPr>
          <a:xfrm>
            <a:off x="125075" y="1924225"/>
            <a:ext cx="5106899" cy="4550100"/>
          </a:xfrm>
          <a:prstGeom prst="rect">
            <a:avLst/>
          </a:prstGeom>
        </p:spPr>
        <p:txBody>
          <a:bodyPr anchorCtr="0" anchor="t" bIns="91425" lIns="91425" rIns="91425" tIns="91425">
            <a:noAutofit/>
          </a:bodyPr>
          <a:lstStyle/>
          <a:p>
            <a:pPr lvl="0" rtl="0" algn="l">
              <a:spcBef>
                <a:spcPts val="0"/>
              </a:spcBef>
              <a:buNone/>
            </a:pPr>
            <a:r>
              <a:t/>
            </a:r>
            <a:endParaRPr sz="1000">
              <a:solidFill>
                <a:srgbClr val="000066"/>
              </a:solidFill>
              <a:highlight>
                <a:srgbClr val="FFFFFF"/>
              </a:highlight>
            </a:endParaRPr>
          </a:p>
          <a:p>
            <a:pPr indent="-381000" lvl="0" marL="457200" rtl="0" algn="l">
              <a:spcBef>
                <a:spcPts val="0"/>
              </a:spcBef>
              <a:buClr>
                <a:schemeClr val="lt1"/>
              </a:buClr>
              <a:buSzPct val="100000"/>
              <a:buFont typeface="Times New Roman"/>
              <a:buChar char="●"/>
            </a:pPr>
            <a:r>
              <a:rPr lang="en-US" sz="2400">
                <a:solidFill>
                  <a:schemeClr val="lt1"/>
                </a:solidFill>
                <a:latin typeface="Times New Roman"/>
                <a:ea typeface="Times New Roman"/>
                <a:cs typeface="Times New Roman"/>
                <a:sym typeface="Times New Roman"/>
              </a:rPr>
              <a:t>Trusts drive out their competition</a:t>
            </a:r>
          </a:p>
          <a:p>
            <a:pPr lvl="0" rtl="0" algn="l">
              <a:spcBef>
                <a:spcPts val="0"/>
              </a:spcBef>
              <a:buNone/>
            </a:pPr>
            <a:r>
              <a:t/>
            </a:r>
            <a:endParaRPr sz="2400">
              <a:solidFill>
                <a:schemeClr val="lt1"/>
              </a:solidFill>
              <a:latin typeface="Times New Roman"/>
              <a:ea typeface="Times New Roman"/>
              <a:cs typeface="Times New Roman"/>
              <a:sym typeface="Times New Roman"/>
            </a:endParaRPr>
          </a:p>
          <a:p>
            <a:pPr indent="-381000" lvl="0" marL="457200" rtl="0" algn="l">
              <a:spcBef>
                <a:spcPts val="0"/>
              </a:spcBef>
              <a:buClr>
                <a:schemeClr val="lt1"/>
              </a:buClr>
              <a:buSzPct val="100000"/>
              <a:buFont typeface="Times New Roman"/>
              <a:buChar char="●"/>
            </a:pPr>
            <a:r>
              <a:rPr lang="en-US" sz="2400">
                <a:solidFill>
                  <a:schemeClr val="lt1"/>
                </a:solidFill>
                <a:latin typeface="Times New Roman"/>
                <a:ea typeface="Times New Roman"/>
                <a:cs typeface="Times New Roman"/>
                <a:sym typeface="Times New Roman"/>
              </a:rPr>
              <a:t>How does this affect laws of Supply and Demand?</a:t>
            </a:r>
          </a:p>
          <a:p>
            <a:pPr lvl="0" rtl="0" algn="l">
              <a:spcBef>
                <a:spcPts val="0"/>
              </a:spcBef>
              <a:buNone/>
            </a:pPr>
            <a:r>
              <a:t/>
            </a:r>
            <a:endParaRPr sz="2400">
              <a:solidFill>
                <a:schemeClr val="lt1"/>
              </a:solidFill>
              <a:latin typeface="Times New Roman"/>
              <a:ea typeface="Times New Roman"/>
              <a:cs typeface="Times New Roman"/>
              <a:sym typeface="Times New Roman"/>
            </a:endParaRPr>
          </a:p>
          <a:p>
            <a:pPr indent="-381000" lvl="0" marL="457200" rtl="0" algn="l">
              <a:spcBef>
                <a:spcPts val="0"/>
              </a:spcBef>
              <a:buClr>
                <a:schemeClr val="lt1"/>
              </a:buClr>
              <a:buSzPct val="100000"/>
              <a:buFont typeface="Times New Roman"/>
              <a:buChar char="●"/>
            </a:pPr>
            <a:r>
              <a:rPr lang="en-US" sz="2400">
                <a:solidFill>
                  <a:schemeClr val="lt1"/>
                </a:solidFill>
                <a:latin typeface="Times New Roman"/>
                <a:ea typeface="Times New Roman"/>
                <a:cs typeface="Times New Roman"/>
                <a:sym typeface="Times New Roman"/>
              </a:rPr>
              <a:t>Became politically influential - could even buy votes</a:t>
            </a:r>
          </a:p>
          <a:p>
            <a:pPr lvl="0" rtl="0" algn="l">
              <a:spcBef>
                <a:spcPts val="0"/>
              </a:spcBef>
              <a:buNone/>
            </a:pPr>
            <a:r>
              <a:t/>
            </a:r>
            <a:endParaRPr sz="2400">
              <a:solidFill>
                <a:schemeClr val="lt1"/>
              </a:solidFill>
              <a:latin typeface="Times New Roman"/>
              <a:ea typeface="Times New Roman"/>
              <a:cs typeface="Times New Roman"/>
              <a:sym typeface="Times New Roman"/>
            </a:endParaRPr>
          </a:p>
          <a:p>
            <a:pPr indent="-381000" lvl="0" marL="457200" algn="l">
              <a:spcBef>
                <a:spcPts val="0"/>
              </a:spcBef>
              <a:buClr>
                <a:schemeClr val="lt1"/>
              </a:buClr>
              <a:buSzPct val="100000"/>
              <a:buFont typeface="Times New Roman"/>
              <a:buChar char="●"/>
            </a:pPr>
            <a:r>
              <a:rPr lang="en-US" sz="2400">
                <a:solidFill>
                  <a:schemeClr val="lt1"/>
                </a:solidFill>
                <a:latin typeface="Times New Roman"/>
                <a:ea typeface="Times New Roman"/>
                <a:cs typeface="Times New Roman"/>
                <a:sym typeface="Times New Roman"/>
              </a:rPr>
              <a:t>Effect on America’s democracy?</a:t>
            </a:r>
          </a:p>
        </p:txBody>
      </p:sp>
      <p:sp>
        <p:nvSpPr>
          <p:cNvPr id="336" name="Shape 336"/>
          <p:cNvSpPr txBox="1"/>
          <p:nvPr>
            <p:ph type="title"/>
          </p:nvPr>
        </p:nvSpPr>
        <p:spPr>
          <a:xfrm>
            <a:off x="2514600" y="454234"/>
            <a:ext cx="4114800" cy="701100"/>
          </a:xfrm>
          <a:prstGeom prst="rect">
            <a:avLst/>
          </a:prstGeom>
        </p:spPr>
        <p:txBody>
          <a:bodyPr anchorCtr="0" anchor="ctr" bIns="91425" lIns="91425" rIns="91425" tIns="91425">
            <a:noAutofit/>
          </a:bodyPr>
          <a:lstStyle/>
          <a:p>
            <a:pPr lvl="0">
              <a:spcBef>
                <a:spcPts val="0"/>
              </a:spcBef>
              <a:buNone/>
            </a:pPr>
            <a:r>
              <a:rPr lang="en-US" sz="3000">
                <a:latin typeface="Times New Roman"/>
                <a:ea typeface="Times New Roman"/>
                <a:cs typeface="Times New Roman"/>
                <a:sym typeface="Times New Roman"/>
              </a:rPr>
              <a:t>Monopolistic Trusts</a:t>
            </a:r>
          </a:p>
        </p:txBody>
      </p:sp>
      <p:pic>
        <p:nvPicPr>
          <p:cNvPr id="337" name="Shape 337"/>
          <p:cNvPicPr preferRelativeResize="0"/>
          <p:nvPr/>
        </p:nvPicPr>
        <p:blipFill>
          <a:blip r:embed="rId3">
            <a:alphaModFix/>
          </a:blip>
          <a:stretch>
            <a:fillRect/>
          </a:stretch>
        </p:blipFill>
        <p:spPr>
          <a:xfrm>
            <a:off x="5086175" y="1570700"/>
            <a:ext cx="3925525" cy="500172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1" name="Shape 341"/>
        <p:cNvGrpSpPr/>
        <p:nvPr/>
      </p:nvGrpSpPr>
      <p:grpSpPr>
        <a:xfrm>
          <a:off x="0" y="0"/>
          <a:ext cx="0" cy="0"/>
          <a:chOff x="0" y="0"/>
          <a:chExt cx="0" cy="0"/>
        </a:xfrm>
      </p:grpSpPr>
      <p:sp>
        <p:nvSpPr>
          <p:cNvPr id="342" name="Shape 342"/>
          <p:cNvSpPr txBox="1"/>
          <p:nvPr>
            <p:ph idx="1" type="body"/>
          </p:nvPr>
        </p:nvSpPr>
        <p:spPr>
          <a:xfrm>
            <a:off x="457200" y="2020824"/>
            <a:ext cx="8229600" cy="4075199"/>
          </a:xfrm>
          <a:prstGeom prst="rect">
            <a:avLst/>
          </a:prstGeom>
        </p:spPr>
        <p:txBody>
          <a:bodyPr anchorCtr="0" anchor="t" bIns="91425" lIns="91425" rIns="91425" tIns="91425">
            <a:noAutofit/>
          </a:bodyPr>
          <a:lstStyle/>
          <a:p>
            <a:pPr lvl="0" rtl="0">
              <a:spcBef>
                <a:spcPts val="0"/>
              </a:spcBef>
              <a:buNone/>
            </a:pPr>
            <a:r>
              <a:rPr lang="en-US" sz="3000">
                <a:solidFill>
                  <a:srgbClr val="FFFFFF"/>
                </a:solidFill>
                <a:latin typeface="Times New Roman"/>
                <a:ea typeface="Times New Roman"/>
                <a:cs typeface="Times New Roman"/>
                <a:sym typeface="Times New Roman"/>
              </a:rPr>
              <a:t>Declares all monopolies and trusts in restraint of trade illegal.  </a:t>
            </a:r>
          </a:p>
          <a:p>
            <a:pPr lvl="0" rtl="0">
              <a:spcBef>
                <a:spcPts val="0"/>
              </a:spcBef>
              <a:buNone/>
            </a:pPr>
            <a:r>
              <a:t/>
            </a:r>
            <a:endParaRPr sz="3000">
              <a:solidFill>
                <a:srgbClr val="FFFFFF"/>
              </a:solidFill>
              <a:latin typeface="Times New Roman"/>
              <a:ea typeface="Times New Roman"/>
              <a:cs typeface="Times New Roman"/>
              <a:sym typeface="Times New Roman"/>
            </a:endParaRPr>
          </a:p>
          <a:p>
            <a:pPr lvl="0" rtl="0">
              <a:spcBef>
                <a:spcPts val="0"/>
              </a:spcBef>
              <a:buNone/>
            </a:pPr>
            <a:r>
              <a:rPr lang="en-US" sz="3000">
                <a:solidFill>
                  <a:srgbClr val="FFFFFF"/>
                </a:solidFill>
                <a:latin typeface="Times New Roman"/>
                <a:ea typeface="Times New Roman"/>
                <a:cs typeface="Times New Roman"/>
                <a:sym typeface="Times New Roman"/>
              </a:rPr>
              <a:t>How does this fit with capitalistic values?</a:t>
            </a:r>
          </a:p>
          <a:p>
            <a:pPr lvl="0" rtl="0">
              <a:spcBef>
                <a:spcPts val="0"/>
              </a:spcBef>
              <a:buNone/>
            </a:pPr>
            <a:r>
              <a:t/>
            </a:r>
            <a:endParaRPr sz="3000">
              <a:solidFill>
                <a:srgbClr val="FFFFFF"/>
              </a:solidFill>
              <a:latin typeface="Times New Roman"/>
              <a:ea typeface="Times New Roman"/>
              <a:cs typeface="Times New Roman"/>
              <a:sym typeface="Times New Roman"/>
            </a:endParaRPr>
          </a:p>
          <a:p>
            <a:pPr lvl="0">
              <a:spcBef>
                <a:spcPts val="0"/>
              </a:spcBef>
              <a:buNone/>
            </a:pPr>
            <a:r>
              <a:t/>
            </a:r>
            <a:endParaRPr sz="3000">
              <a:solidFill>
                <a:srgbClr val="FFFFFF"/>
              </a:solidFill>
              <a:latin typeface="Times New Roman"/>
              <a:ea typeface="Times New Roman"/>
              <a:cs typeface="Times New Roman"/>
              <a:sym typeface="Times New Roman"/>
            </a:endParaRPr>
          </a:p>
        </p:txBody>
      </p:sp>
      <p:sp>
        <p:nvSpPr>
          <p:cNvPr id="343" name="Shape 343"/>
          <p:cNvSpPr txBox="1"/>
          <p:nvPr>
            <p:ph type="title"/>
          </p:nvPr>
        </p:nvSpPr>
        <p:spPr>
          <a:xfrm>
            <a:off x="2514600" y="975359"/>
            <a:ext cx="4114800" cy="701100"/>
          </a:xfrm>
          <a:prstGeom prst="rect">
            <a:avLst/>
          </a:prstGeom>
        </p:spPr>
        <p:txBody>
          <a:bodyPr anchorCtr="0" anchor="ctr" bIns="91425" lIns="91425" rIns="91425" tIns="91425">
            <a:noAutofit/>
          </a:bodyPr>
          <a:lstStyle/>
          <a:p>
            <a:pPr lvl="0">
              <a:spcBef>
                <a:spcPts val="0"/>
              </a:spcBef>
              <a:buNone/>
            </a:pPr>
            <a:r>
              <a:rPr lang="en-US" sz="2400">
                <a:latin typeface="Times New Roman"/>
                <a:ea typeface="Times New Roman"/>
                <a:cs typeface="Times New Roman"/>
                <a:sym typeface="Times New Roman"/>
              </a:rPr>
              <a:t>Sherman Antitrust Act 1890</a:t>
            </a: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7" name="Shape 347"/>
        <p:cNvGrpSpPr/>
        <p:nvPr/>
      </p:nvGrpSpPr>
      <p:grpSpPr>
        <a:xfrm>
          <a:off x="0" y="0"/>
          <a:ext cx="0" cy="0"/>
          <a:chOff x="0" y="0"/>
          <a:chExt cx="0" cy="0"/>
        </a:xfrm>
      </p:grpSpPr>
      <p:sp>
        <p:nvSpPr>
          <p:cNvPr id="348" name="Shape 348"/>
          <p:cNvSpPr txBox="1"/>
          <p:nvPr>
            <p:ph idx="1" type="body"/>
          </p:nvPr>
        </p:nvSpPr>
        <p:spPr>
          <a:xfrm>
            <a:off x="457200" y="2020824"/>
            <a:ext cx="8229600" cy="4075199"/>
          </a:xfrm>
          <a:prstGeom prst="rect">
            <a:avLst/>
          </a:prstGeom>
        </p:spPr>
        <p:txBody>
          <a:bodyPr anchorCtr="0" anchor="t" bIns="91425" lIns="91425" rIns="91425" tIns="91425">
            <a:noAutofit/>
          </a:bodyPr>
          <a:lstStyle/>
          <a:p>
            <a:pPr lvl="0">
              <a:spcBef>
                <a:spcPts val="0"/>
              </a:spcBef>
              <a:buNone/>
            </a:pPr>
            <a:r>
              <a:t/>
            </a:r>
            <a:endParaRPr/>
          </a:p>
        </p:txBody>
      </p:sp>
      <p:sp>
        <p:nvSpPr>
          <p:cNvPr id="349" name="Shape 349"/>
          <p:cNvSpPr txBox="1"/>
          <p:nvPr>
            <p:ph type="title"/>
          </p:nvPr>
        </p:nvSpPr>
        <p:spPr>
          <a:xfrm>
            <a:off x="1250700" y="433375"/>
            <a:ext cx="6607800" cy="701100"/>
          </a:xfrm>
          <a:prstGeom prst="rect">
            <a:avLst/>
          </a:prstGeom>
        </p:spPr>
        <p:txBody>
          <a:bodyPr anchorCtr="0" anchor="ctr" bIns="91425" lIns="91425" rIns="91425" tIns="91425">
            <a:noAutofit/>
          </a:bodyPr>
          <a:lstStyle/>
          <a:p>
            <a:pPr lvl="0">
              <a:spcBef>
                <a:spcPts val="0"/>
              </a:spcBef>
              <a:buNone/>
            </a:pPr>
            <a:r>
              <a:rPr b="1" lang="en-US" sz="3000">
                <a:latin typeface="Times New Roman"/>
                <a:ea typeface="Times New Roman"/>
                <a:cs typeface="Times New Roman"/>
                <a:sym typeface="Times New Roman"/>
              </a:rPr>
              <a:t>What did Jacob Riis show people?</a:t>
            </a:r>
          </a:p>
        </p:txBody>
      </p:sp>
      <p:pic>
        <p:nvPicPr>
          <p:cNvPr id="350" name="Shape 350"/>
          <p:cNvPicPr preferRelativeResize="0"/>
          <p:nvPr/>
        </p:nvPicPr>
        <p:blipFill>
          <a:blip r:embed="rId3">
            <a:alphaModFix/>
          </a:blip>
          <a:stretch>
            <a:fillRect/>
          </a:stretch>
        </p:blipFill>
        <p:spPr>
          <a:xfrm>
            <a:off x="0" y="2909950"/>
            <a:ext cx="4649499" cy="3814699"/>
          </a:xfrm>
          <a:prstGeom prst="rect">
            <a:avLst/>
          </a:prstGeom>
          <a:noFill/>
          <a:ln>
            <a:noFill/>
          </a:ln>
        </p:spPr>
      </p:pic>
      <p:pic>
        <p:nvPicPr>
          <p:cNvPr id="351" name="Shape 351"/>
          <p:cNvPicPr preferRelativeResize="0"/>
          <p:nvPr/>
        </p:nvPicPr>
        <p:blipFill>
          <a:blip r:embed="rId4">
            <a:alphaModFix/>
          </a:blip>
          <a:stretch>
            <a:fillRect/>
          </a:stretch>
        </p:blipFill>
        <p:spPr>
          <a:xfrm>
            <a:off x="4649500" y="2156025"/>
            <a:ext cx="4443825" cy="433346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5" name="Shape 355"/>
        <p:cNvGrpSpPr/>
        <p:nvPr/>
      </p:nvGrpSpPr>
      <p:grpSpPr>
        <a:xfrm>
          <a:off x="0" y="0"/>
          <a:ext cx="0" cy="0"/>
          <a:chOff x="0" y="0"/>
          <a:chExt cx="0" cy="0"/>
        </a:xfrm>
      </p:grpSpPr>
      <p:sp>
        <p:nvSpPr>
          <p:cNvPr id="356" name="Shape 356"/>
          <p:cNvSpPr txBox="1"/>
          <p:nvPr>
            <p:ph idx="1" type="body"/>
          </p:nvPr>
        </p:nvSpPr>
        <p:spPr>
          <a:xfrm>
            <a:off x="457200" y="2020824"/>
            <a:ext cx="8229600" cy="4075199"/>
          </a:xfrm>
          <a:prstGeom prst="rect">
            <a:avLst/>
          </a:prstGeom>
        </p:spPr>
        <p:txBody>
          <a:bodyPr anchorCtr="0" anchor="t" bIns="91425" lIns="91425" rIns="91425" tIns="91425">
            <a:noAutofit/>
          </a:bodyPr>
          <a:lstStyle/>
          <a:p>
            <a:pPr lvl="0">
              <a:spcBef>
                <a:spcPts val="0"/>
              </a:spcBef>
              <a:buNone/>
            </a:pPr>
            <a:r>
              <a:t/>
            </a:r>
            <a:endParaRPr/>
          </a:p>
        </p:txBody>
      </p:sp>
      <p:sp>
        <p:nvSpPr>
          <p:cNvPr id="357" name="Shape 357"/>
          <p:cNvSpPr txBox="1"/>
          <p:nvPr>
            <p:ph type="title"/>
          </p:nvPr>
        </p:nvSpPr>
        <p:spPr>
          <a:xfrm>
            <a:off x="2514600" y="975359"/>
            <a:ext cx="4114800" cy="701100"/>
          </a:xfrm>
          <a:prstGeom prst="rect">
            <a:avLst/>
          </a:prstGeom>
        </p:spPr>
        <p:txBody>
          <a:bodyPr anchorCtr="0" anchor="ctr" bIns="91425" lIns="91425" rIns="91425" tIns="91425">
            <a:noAutofit/>
          </a:bodyPr>
          <a:lstStyle/>
          <a:p>
            <a:pPr lvl="0">
              <a:spcBef>
                <a:spcPts val="0"/>
              </a:spcBef>
              <a:buNone/>
            </a:pPr>
            <a:r>
              <a:t/>
            </a:r>
            <a:endParaRPr/>
          </a:p>
        </p:txBody>
      </p:sp>
      <p:pic>
        <p:nvPicPr>
          <p:cNvPr id="358" name="Shape 358"/>
          <p:cNvPicPr preferRelativeResize="0"/>
          <p:nvPr/>
        </p:nvPicPr>
        <p:blipFill>
          <a:blip r:embed="rId3">
            <a:alphaModFix/>
          </a:blip>
          <a:stretch>
            <a:fillRect/>
          </a:stretch>
        </p:blipFill>
        <p:spPr>
          <a:xfrm>
            <a:off x="0" y="403625"/>
            <a:ext cx="4460825" cy="6454375"/>
          </a:xfrm>
          <a:prstGeom prst="rect">
            <a:avLst/>
          </a:prstGeom>
          <a:noFill/>
          <a:ln>
            <a:noFill/>
          </a:ln>
        </p:spPr>
      </p:pic>
      <p:pic>
        <p:nvPicPr>
          <p:cNvPr id="359" name="Shape 359"/>
          <p:cNvPicPr preferRelativeResize="0"/>
          <p:nvPr/>
        </p:nvPicPr>
        <p:blipFill>
          <a:blip r:embed="rId4">
            <a:alphaModFix/>
          </a:blip>
          <a:stretch>
            <a:fillRect/>
          </a:stretch>
        </p:blipFill>
        <p:spPr>
          <a:xfrm>
            <a:off x="4305300" y="-3"/>
            <a:ext cx="4838699" cy="3848277"/>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3" name="Shape 363"/>
        <p:cNvGrpSpPr/>
        <p:nvPr/>
      </p:nvGrpSpPr>
      <p:grpSpPr>
        <a:xfrm>
          <a:off x="0" y="0"/>
          <a:ext cx="0" cy="0"/>
          <a:chOff x="0" y="0"/>
          <a:chExt cx="0" cy="0"/>
        </a:xfrm>
      </p:grpSpPr>
      <p:pic>
        <p:nvPicPr>
          <p:cNvPr descr="eye exam ellis island" id="364" name="Shape 364"/>
          <p:cNvPicPr preferRelativeResize="0"/>
          <p:nvPr>
            <p:ph idx="1" type="body"/>
          </p:nvPr>
        </p:nvPicPr>
        <p:blipFill rotWithShape="1">
          <a:blip r:embed="rId3">
            <a:alphaModFix/>
          </a:blip>
          <a:srcRect b="0" l="0" r="0" t="0"/>
          <a:stretch/>
        </p:blipFill>
        <p:spPr>
          <a:xfrm>
            <a:off x="304800" y="1676400"/>
            <a:ext cx="5029199" cy="5029199"/>
          </a:xfrm>
          <a:prstGeom prst="rect">
            <a:avLst/>
          </a:prstGeom>
          <a:noFill/>
          <a:ln>
            <a:noFill/>
          </a:ln>
        </p:spPr>
      </p:pic>
      <p:sp>
        <p:nvSpPr>
          <p:cNvPr id="365" name="Shape 365"/>
          <p:cNvSpPr txBox="1"/>
          <p:nvPr>
            <p:ph type="title"/>
          </p:nvPr>
        </p:nvSpPr>
        <p:spPr>
          <a:xfrm>
            <a:off x="1600200" y="304800"/>
            <a:ext cx="5867400" cy="1066799"/>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3400" u="none" cap="none" strike="noStrike">
                <a:solidFill>
                  <a:srgbClr val="FFFF00"/>
                </a:solidFill>
                <a:latin typeface="Garamond"/>
                <a:ea typeface="Garamond"/>
                <a:cs typeface="Garamond"/>
                <a:sym typeface="Garamond"/>
              </a:rPr>
              <a:t>IMMIGRANTS ARRIVE AT ELLIS ISLAND</a:t>
            </a:r>
          </a:p>
        </p:txBody>
      </p:sp>
      <p:pic>
        <p:nvPicPr>
          <p:cNvPr descr="immigrants on boat" id="366" name="Shape 366"/>
          <p:cNvPicPr preferRelativeResize="0"/>
          <p:nvPr/>
        </p:nvPicPr>
        <p:blipFill rotWithShape="1">
          <a:blip r:embed="rId4">
            <a:alphaModFix/>
          </a:blip>
          <a:srcRect b="0" l="0" r="0" t="0"/>
          <a:stretch/>
        </p:blipFill>
        <p:spPr>
          <a:xfrm>
            <a:off x="4330700" y="1371600"/>
            <a:ext cx="4813299" cy="4940299"/>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0" name="Shape 370"/>
        <p:cNvGrpSpPr/>
        <p:nvPr/>
      </p:nvGrpSpPr>
      <p:grpSpPr>
        <a:xfrm>
          <a:off x="0" y="0"/>
          <a:ext cx="0" cy="0"/>
          <a:chOff x="0" y="0"/>
          <a:chExt cx="0" cy="0"/>
        </a:xfrm>
      </p:grpSpPr>
      <p:sp>
        <p:nvSpPr>
          <p:cNvPr id="371" name="Shape 371"/>
          <p:cNvSpPr txBox="1"/>
          <p:nvPr>
            <p:ph idx="1" type="body"/>
          </p:nvPr>
        </p:nvSpPr>
        <p:spPr>
          <a:xfrm>
            <a:off x="457200" y="2020824"/>
            <a:ext cx="8229600" cy="4075176"/>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Nativism: favoring native-born; oppose immigration</a:t>
            </a:r>
          </a:p>
          <a:p>
            <a:pPr indent="0" lvl="0" marL="0" marR="0" rtl="0" algn="l">
              <a:lnSpc>
                <a:spcPct val="100000"/>
              </a:lnSpc>
              <a:spcBef>
                <a:spcPts val="600"/>
              </a:spcBef>
              <a:spcAft>
                <a:spcPts val="0"/>
              </a:spcAft>
              <a:buClr>
                <a:schemeClr val="accent1"/>
              </a:buClr>
              <a:buSzPct val="25000"/>
              <a:buFont typeface="Garamond"/>
              <a:buNone/>
            </a:pPr>
            <a:r>
              <a:t/>
            </a:r>
            <a:endParaRPr b="0" i="0" sz="2800" u="none" cap="none" strike="noStrike">
              <a:solidFill>
                <a:schemeClr val="lt1"/>
              </a:solidFill>
              <a:latin typeface="Garamond"/>
              <a:ea typeface="Garamond"/>
              <a:cs typeface="Garamond"/>
              <a:sym typeface="Garamond"/>
            </a:endParaRPr>
          </a:p>
          <a:p>
            <a:pPr indent="0" lvl="0" marL="0" marR="0" rtl="0" algn="l">
              <a:lnSpc>
                <a:spcPct val="100000"/>
              </a:lnSpc>
              <a:spcBef>
                <a:spcPts val="60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Who were the “new immigrants”? Where were they from?</a:t>
            </a:r>
          </a:p>
          <a:p>
            <a:pPr indent="0" lvl="0" marL="0" marR="0" rtl="0" algn="l">
              <a:lnSpc>
                <a:spcPct val="100000"/>
              </a:lnSpc>
              <a:spcBef>
                <a:spcPts val="600"/>
              </a:spcBef>
              <a:spcAft>
                <a:spcPts val="0"/>
              </a:spcAft>
              <a:buClr>
                <a:schemeClr val="accent1"/>
              </a:buClr>
              <a:buSzPct val="25000"/>
              <a:buFont typeface="Garamond"/>
              <a:buNone/>
            </a:pPr>
            <a:r>
              <a:t/>
            </a:r>
            <a:endParaRPr b="0" i="0" sz="2800" u="none" cap="none" strike="noStrike">
              <a:solidFill>
                <a:schemeClr val="lt1"/>
              </a:solidFill>
              <a:latin typeface="Garamond"/>
              <a:ea typeface="Garamond"/>
              <a:cs typeface="Garamond"/>
              <a:sym typeface="Garamond"/>
            </a:endParaRPr>
          </a:p>
          <a:p>
            <a:pPr indent="0" lvl="0" marL="0" marR="0" rtl="0" algn="l">
              <a:lnSpc>
                <a:spcPct val="100000"/>
              </a:lnSpc>
              <a:spcBef>
                <a:spcPts val="600"/>
              </a:spcBef>
              <a:spcAft>
                <a:spcPts val="0"/>
              </a:spcAft>
              <a:buClr>
                <a:schemeClr val="accent1"/>
              </a:buClr>
              <a:buSzPct val="25000"/>
              <a:buFont typeface="Garamond"/>
              <a:buNone/>
            </a:pPr>
            <a:r>
              <a:rPr b="0" i="0" lang="en-US" sz="2800" u="none" cap="none" strike="noStrike">
                <a:solidFill>
                  <a:schemeClr val="lt1"/>
                </a:solidFill>
                <a:latin typeface="Garamond"/>
                <a:ea typeface="Garamond"/>
                <a:cs typeface="Garamond"/>
                <a:sym typeface="Garamond"/>
              </a:rPr>
              <a:t>What are strikebreakers?</a:t>
            </a:r>
          </a:p>
        </p:txBody>
      </p:sp>
      <p:sp>
        <p:nvSpPr>
          <p:cNvPr id="372" name="Shape 372"/>
          <p:cNvSpPr txBox="1"/>
          <p:nvPr>
            <p:ph type="title"/>
          </p:nvPr>
        </p:nvSpPr>
        <p:spPr>
          <a:xfrm>
            <a:off x="2514600" y="304800"/>
            <a:ext cx="4114800" cy="701039"/>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3600" u="none" cap="none" strike="noStrike">
                <a:solidFill>
                  <a:srgbClr val="FFFF00"/>
                </a:solidFill>
                <a:latin typeface="Garamond"/>
                <a:ea typeface="Garamond"/>
                <a:cs typeface="Garamond"/>
                <a:sym typeface="Garamond"/>
              </a:rPr>
              <a:t>IMMIGRATION</a:t>
            </a:r>
          </a:p>
        </p:txBody>
      </p:sp>
      <p:pic>
        <p:nvPicPr>
          <p:cNvPr id="373" name="Shape 373"/>
          <p:cNvPicPr preferRelativeResize="0"/>
          <p:nvPr/>
        </p:nvPicPr>
        <p:blipFill>
          <a:blip r:embed="rId3">
            <a:alphaModFix/>
          </a:blip>
          <a:stretch>
            <a:fillRect/>
          </a:stretch>
        </p:blipFill>
        <p:spPr>
          <a:xfrm>
            <a:off x="5092675" y="4258875"/>
            <a:ext cx="3078550" cy="23613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5" name="Shape 115"/>
        <p:cNvGrpSpPr/>
        <p:nvPr/>
      </p:nvGrpSpPr>
      <p:grpSpPr>
        <a:xfrm>
          <a:off x="0" y="0"/>
          <a:ext cx="0" cy="0"/>
          <a:chOff x="0" y="0"/>
          <a:chExt cx="0" cy="0"/>
        </a:xfrm>
      </p:grpSpPr>
      <p:pic>
        <p:nvPicPr>
          <p:cNvPr descr="transcontinental" id="116" name="Shape 116"/>
          <p:cNvPicPr preferRelativeResize="0"/>
          <p:nvPr>
            <p:ph idx="1" type="body"/>
          </p:nvPr>
        </p:nvPicPr>
        <p:blipFill rotWithShape="1">
          <a:blip r:embed="rId3">
            <a:alphaModFix/>
          </a:blip>
          <a:srcRect b="0" l="0" r="0" t="0"/>
          <a:stretch/>
        </p:blipFill>
        <p:spPr>
          <a:xfrm>
            <a:off x="1501250" y="1483025"/>
            <a:ext cx="5920200" cy="4402800"/>
          </a:xfrm>
          <a:prstGeom prst="rect">
            <a:avLst/>
          </a:prstGeom>
          <a:noFill/>
          <a:ln>
            <a:noFill/>
          </a:ln>
        </p:spPr>
      </p:pic>
      <p:sp>
        <p:nvSpPr>
          <p:cNvPr id="117" name="Shape 117"/>
          <p:cNvSpPr txBox="1"/>
          <p:nvPr>
            <p:ph type="title"/>
          </p:nvPr>
        </p:nvSpPr>
        <p:spPr>
          <a:xfrm>
            <a:off x="228600" y="228600"/>
            <a:ext cx="8763000" cy="990600"/>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3250" u="none" cap="none" strike="noStrike">
                <a:solidFill>
                  <a:srgbClr val="FF0000"/>
                </a:solidFill>
                <a:latin typeface="Garamond"/>
                <a:ea typeface="Garamond"/>
                <a:cs typeface="Garamond"/>
                <a:sym typeface="Garamond"/>
              </a:rPr>
              <a:t>TRANSCONTINENTAL RAILROAD: 1869</a:t>
            </a:r>
          </a:p>
        </p:txBody>
      </p:sp>
      <p:sp>
        <p:nvSpPr>
          <p:cNvPr id="118" name="Shape 118"/>
          <p:cNvSpPr txBox="1"/>
          <p:nvPr/>
        </p:nvSpPr>
        <p:spPr>
          <a:xfrm>
            <a:off x="790850" y="6036950"/>
            <a:ext cx="7341000" cy="579600"/>
          </a:xfrm>
          <a:prstGeom prst="rect">
            <a:avLst/>
          </a:prstGeom>
          <a:noFill/>
          <a:ln>
            <a:noFill/>
          </a:ln>
        </p:spPr>
        <p:txBody>
          <a:bodyPr anchorCtr="0" anchor="t" bIns="91425" lIns="91425" rIns="91425" tIns="91425">
            <a:noAutofit/>
          </a:bodyPr>
          <a:lstStyle/>
          <a:p>
            <a:pPr lvl="0">
              <a:spcBef>
                <a:spcPts val="0"/>
              </a:spcBef>
              <a:buNone/>
            </a:pPr>
            <a:r>
              <a:rPr lang="en-US" sz="1800">
                <a:solidFill>
                  <a:srgbClr val="FF0000"/>
                </a:solidFill>
              </a:rPr>
              <a:t>US Congress and Lincoln passed legislation chartering the route.  Loads of Free Land for Rairoad- Private Publc Partnership</a:t>
            </a: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7" name="Shape 377"/>
        <p:cNvGrpSpPr/>
        <p:nvPr/>
      </p:nvGrpSpPr>
      <p:grpSpPr>
        <a:xfrm>
          <a:off x="0" y="0"/>
          <a:ext cx="0" cy="0"/>
          <a:chOff x="0" y="0"/>
          <a:chExt cx="0" cy="0"/>
        </a:xfrm>
      </p:grpSpPr>
      <p:sp>
        <p:nvSpPr>
          <p:cNvPr id="378" name="Shape 378"/>
          <p:cNvSpPr txBox="1"/>
          <p:nvPr>
            <p:ph idx="1" type="body"/>
          </p:nvPr>
        </p:nvSpPr>
        <p:spPr>
          <a:xfrm>
            <a:off x="229300" y="1555025"/>
            <a:ext cx="8692500" cy="5303099"/>
          </a:xfrm>
          <a:prstGeom prst="rect">
            <a:avLst/>
          </a:prstGeom>
        </p:spPr>
        <p:txBody>
          <a:bodyPr anchorCtr="0" anchor="t" bIns="91425" lIns="91425" rIns="91425" tIns="91425">
            <a:noAutofit/>
          </a:bodyPr>
          <a:lstStyle/>
          <a:p>
            <a:pPr lvl="0" rtl="0" algn="l">
              <a:spcBef>
                <a:spcPts val="0"/>
              </a:spcBef>
              <a:buNone/>
            </a:pPr>
            <a:r>
              <a:t/>
            </a:r>
            <a:endParaRPr sz="2400">
              <a:solidFill>
                <a:srgbClr val="FFFF00"/>
              </a:solidFill>
              <a:latin typeface="Times New Roman"/>
              <a:ea typeface="Times New Roman"/>
              <a:cs typeface="Times New Roman"/>
              <a:sym typeface="Times New Roman"/>
            </a:endParaRPr>
          </a:p>
          <a:p>
            <a:pPr lvl="0" rtl="0" algn="l">
              <a:spcBef>
                <a:spcPts val="0"/>
              </a:spcBef>
              <a:buNone/>
            </a:pPr>
            <a:r>
              <a:rPr lang="en-US" sz="2400" u="sng">
                <a:solidFill>
                  <a:srgbClr val="FFFF00"/>
                </a:solidFill>
                <a:latin typeface="Times New Roman"/>
                <a:ea typeface="Times New Roman"/>
                <a:cs typeface="Times New Roman"/>
                <a:sym typeface="Times New Roman"/>
              </a:rPr>
              <a:t>Old Immigrants</a:t>
            </a:r>
            <a:r>
              <a:rPr lang="en-US" sz="2400">
                <a:solidFill>
                  <a:srgbClr val="FFFF00"/>
                </a:solidFill>
                <a:latin typeface="Times New Roman"/>
                <a:ea typeface="Times New Roman"/>
                <a:cs typeface="Times New Roman"/>
                <a:sym typeface="Times New Roman"/>
              </a:rPr>
              <a:t>									</a:t>
            </a:r>
            <a:r>
              <a:rPr lang="en-US" sz="2400" u="sng">
                <a:solidFill>
                  <a:srgbClr val="FFFF00"/>
                </a:solidFill>
                <a:latin typeface="Times New Roman"/>
                <a:ea typeface="Times New Roman"/>
                <a:cs typeface="Times New Roman"/>
                <a:sym typeface="Times New Roman"/>
              </a:rPr>
              <a:t>New Immigrants</a:t>
            </a:r>
          </a:p>
          <a:p>
            <a:pPr indent="457200" lvl="0" rtl="0" algn="l">
              <a:spcBef>
                <a:spcPts val="0"/>
              </a:spcBef>
              <a:buNone/>
            </a:pPr>
            <a:r>
              <a:rPr lang="en-US" sz="2000">
                <a:solidFill>
                  <a:schemeClr val="lt1"/>
                </a:solidFill>
                <a:latin typeface="Times New Roman"/>
                <a:ea typeface="Times New Roman"/>
                <a:cs typeface="Times New Roman"/>
                <a:sym typeface="Times New Roman"/>
              </a:rPr>
              <a:t>1840-1880											1880-1920</a:t>
            </a:r>
          </a:p>
          <a:p>
            <a:pPr lvl="0" rtl="0" algn="l">
              <a:spcBef>
                <a:spcPts val="0"/>
              </a:spcBef>
              <a:buNone/>
            </a:pPr>
            <a:r>
              <a:t/>
            </a:r>
            <a:endParaRPr sz="2000">
              <a:solidFill>
                <a:schemeClr val="lt1"/>
              </a:solidFill>
              <a:latin typeface="Times New Roman"/>
              <a:ea typeface="Times New Roman"/>
              <a:cs typeface="Times New Roman"/>
              <a:sym typeface="Times New Roman"/>
            </a:endParaRPr>
          </a:p>
          <a:p>
            <a:pPr lvl="0" rtl="0" algn="l">
              <a:spcBef>
                <a:spcPts val="0"/>
              </a:spcBef>
              <a:buNone/>
            </a:pPr>
            <a:r>
              <a:rPr lang="en-US" sz="2000">
                <a:solidFill>
                  <a:schemeClr val="lt1"/>
                </a:solidFill>
                <a:latin typeface="Times New Roman"/>
                <a:ea typeface="Times New Roman"/>
                <a:cs typeface="Times New Roman"/>
                <a:sym typeface="Times New Roman"/>
              </a:rPr>
              <a:t>Northern and Western Europe					 	  Eastern Europe and Asia</a:t>
            </a:r>
          </a:p>
          <a:p>
            <a:pPr indent="0" lvl="0" marL="0" rtl="0" algn="l">
              <a:spcBef>
                <a:spcPts val="0"/>
              </a:spcBef>
              <a:buNone/>
            </a:pPr>
            <a:r>
              <a:t/>
            </a:r>
            <a:endParaRPr sz="2000">
              <a:solidFill>
                <a:schemeClr val="lt1"/>
              </a:solidFill>
              <a:latin typeface="Times New Roman"/>
              <a:ea typeface="Times New Roman"/>
              <a:cs typeface="Times New Roman"/>
              <a:sym typeface="Times New Roman"/>
            </a:endParaRPr>
          </a:p>
          <a:p>
            <a:pPr indent="457200" lvl="0" marL="0" rtl="0" algn="l">
              <a:spcBef>
                <a:spcPts val="0"/>
              </a:spcBef>
              <a:buNone/>
            </a:pPr>
            <a:r>
              <a:rPr lang="en-US" sz="2000">
                <a:solidFill>
                  <a:schemeClr val="lt1"/>
                </a:solidFill>
                <a:latin typeface="Times New Roman"/>
                <a:ea typeface="Times New Roman"/>
                <a:cs typeface="Times New Roman"/>
                <a:sym typeface="Times New Roman"/>
              </a:rPr>
              <a:t>Protestant									Catholic and Non-Christian</a:t>
            </a:r>
          </a:p>
          <a:p>
            <a:pPr lvl="0" rtl="0" algn="l">
              <a:spcBef>
                <a:spcPts val="0"/>
              </a:spcBef>
              <a:buNone/>
            </a:pPr>
            <a:r>
              <a:t/>
            </a:r>
            <a:endParaRPr sz="2000">
              <a:solidFill>
                <a:schemeClr val="lt1"/>
              </a:solidFill>
              <a:latin typeface="Times New Roman"/>
              <a:ea typeface="Times New Roman"/>
              <a:cs typeface="Times New Roman"/>
              <a:sym typeface="Times New Roman"/>
            </a:endParaRPr>
          </a:p>
          <a:p>
            <a:pPr lvl="0" rtl="0" algn="l">
              <a:spcBef>
                <a:spcPts val="0"/>
              </a:spcBef>
              <a:buNone/>
            </a:pPr>
            <a:r>
              <a:rPr lang="en-US" sz="2000">
                <a:solidFill>
                  <a:schemeClr val="lt1"/>
                </a:solidFill>
                <a:latin typeface="Times New Roman"/>
                <a:ea typeface="Times New Roman"/>
                <a:cs typeface="Times New Roman"/>
                <a:sym typeface="Times New Roman"/>
              </a:rPr>
              <a:t>English Speaking										Non-English Speakers</a:t>
            </a:r>
          </a:p>
          <a:p>
            <a:pPr lvl="0" rtl="0" algn="l">
              <a:spcBef>
                <a:spcPts val="0"/>
              </a:spcBef>
              <a:buNone/>
            </a:pPr>
            <a:r>
              <a:t/>
            </a:r>
            <a:endParaRPr sz="2000">
              <a:solidFill>
                <a:schemeClr val="lt1"/>
              </a:solidFill>
              <a:latin typeface="Times New Roman"/>
              <a:ea typeface="Times New Roman"/>
              <a:cs typeface="Times New Roman"/>
              <a:sym typeface="Times New Roman"/>
            </a:endParaRPr>
          </a:p>
          <a:p>
            <a:pPr indent="457200" lvl="0" rtl="0" algn="l">
              <a:spcBef>
                <a:spcPts val="0"/>
              </a:spcBef>
              <a:buNone/>
            </a:pPr>
            <a:r>
              <a:rPr lang="en-US" sz="2000">
                <a:solidFill>
                  <a:schemeClr val="lt1"/>
                </a:solidFill>
                <a:latin typeface="Times New Roman"/>
                <a:ea typeface="Times New Roman"/>
                <a:cs typeface="Times New Roman"/>
                <a:sym typeface="Times New Roman"/>
              </a:rPr>
              <a:t>White										All Different Complexions</a:t>
            </a:r>
          </a:p>
          <a:p>
            <a:pPr lvl="0" rtl="0" algn="l">
              <a:spcBef>
                <a:spcPts val="0"/>
              </a:spcBef>
              <a:buNone/>
            </a:pPr>
            <a:r>
              <a:t/>
            </a:r>
            <a:endParaRPr sz="2000">
              <a:solidFill>
                <a:schemeClr val="lt1"/>
              </a:solidFill>
              <a:latin typeface="Times New Roman"/>
              <a:ea typeface="Times New Roman"/>
              <a:cs typeface="Times New Roman"/>
              <a:sym typeface="Times New Roman"/>
            </a:endParaRPr>
          </a:p>
          <a:p>
            <a:pPr lvl="0" rtl="0" algn="l">
              <a:spcBef>
                <a:spcPts val="0"/>
              </a:spcBef>
              <a:buNone/>
            </a:pPr>
            <a:r>
              <a:rPr lang="en-US" sz="2400">
                <a:solidFill>
                  <a:srgbClr val="FFFF00"/>
                </a:solidFill>
                <a:latin typeface="Times New Roman"/>
                <a:ea typeface="Times New Roman"/>
                <a:cs typeface="Times New Roman"/>
                <a:sym typeface="Times New Roman"/>
              </a:rPr>
              <a:t>Why would the new immigrants face a more difficult time adjusting?</a:t>
            </a:r>
          </a:p>
        </p:txBody>
      </p:sp>
      <p:sp>
        <p:nvSpPr>
          <p:cNvPr id="379" name="Shape 379"/>
          <p:cNvSpPr txBox="1"/>
          <p:nvPr>
            <p:ph type="title"/>
          </p:nvPr>
        </p:nvSpPr>
        <p:spPr>
          <a:xfrm>
            <a:off x="2514600" y="975359"/>
            <a:ext cx="4114800" cy="701100"/>
          </a:xfrm>
          <a:prstGeom prst="rect">
            <a:avLst/>
          </a:prstGeom>
        </p:spPr>
        <p:txBody>
          <a:bodyPr anchorCtr="0" anchor="ctr" bIns="91425" lIns="91425" rIns="91425" tIns="91425">
            <a:noAutofit/>
          </a:bodyPr>
          <a:lstStyle/>
          <a:p>
            <a:pPr lvl="0">
              <a:spcBef>
                <a:spcPts val="0"/>
              </a:spcBef>
              <a:buNone/>
            </a:pPr>
            <a:r>
              <a:rPr b="1" lang="en-US" sz="2400">
                <a:solidFill>
                  <a:srgbClr val="FF0000"/>
                </a:solidFill>
                <a:latin typeface="Times New Roman"/>
                <a:ea typeface="Times New Roman"/>
                <a:cs typeface="Times New Roman"/>
                <a:sym typeface="Times New Roman"/>
              </a:rPr>
              <a:t>5 Major Differences</a:t>
            </a: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3" name="Shape 383"/>
        <p:cNvGrpSpPr/>
        <p:nvPr/>
      </p:nvGrpSpPr>
      <p:grpSpPr>
        <a:xfrm>
          <a:off x="0" y="0"/>
          <a:ext cx="0" cy="0"/>
          <a:chOff x="0" y="0"/>
          <a:chExt cx="0" cy="0"/>
        </a:xfrm>
      </p:grpSpPr>
      <p:sp>
        <p:nvSpPr>
          <p:cNvPr id="384" name="Shape 384"/>
          <p:cNvSpPr txBox="1"/>
          <p:nvPr>
            <p:ph idx="1" type="body"/>
          </p:nvPr>
        </p:nvSpPr>
        <p:spPr>
          <a:xfrm>
            <a:off x="457200" y="2020824"/>
            <a:ext cx="8229600" cy="4303776"/>
          </a:xfrm>
          <a:prstGeom prst="rect">
            <a:avLst/>
          </a:prstGeom>
          <a:noFill/>
          <a:ln>
            <a:noFill/>
          </a:ln>
        </p:spPr>
        <p:txBody>
          <a:bodyPr anchorCtr="0" anchor="t" bIns="45700" lIns="91425" rIns="91425" tIns="45700">
            <a:noAutofit/>
          </a:bodyPr>
          <a:lstStyle/>
          <a:p>
            <a:pPr indent="-571500" lvl="0" marL="571500" marR="0" rtl="0" algn="l">
              <a:lnSpc>
                <a:spcPct val="90000"/>
              </a:lnSpc>
              <a:spcBef>
                <a:spcPts val="0"/>
              </a:spcBef>
              <a:spcAft>
                <a:spcPts val="0"/>
              </a:spcAft>
              <a:buClr>
                <a:schemeClr val="accent1"/>
              </a:buClr>
              <a:buSzPct val="100000"/>
              <a:buFont typeface="Arial"/>
              <a:buChar char="•"/>
            </a:pPr>
            <a:r>
              <a:rPr b="0" i="0" lang="en-US" sz="3600" u="none" cap="none" strike="noStrike">
                <a:solidFill>
                  <a:schemeClr val="lt1"/>
                </a:solidFill>
                <a:latin typeface="Garamond"/>
                <a:ea typeface="Garamond"/>
                <a:cs typeface="Garamond"/>
                <a:sym typeface="Garamond"/>
              </a:rPr>
              <a:t>Chinese Exclusion Act (1882) - denied </a:t>
            </a:r>
            <a:r>
              <a:rPr lang="en-US" sz="3600">
                <a:solidFill>
                  <a:schemeClr val="lt1"/>
                </a:solidFill>
                <a:latin typeface="Garamond"/>
                <a:ea typeface="Garamond"/>
                <a:cs typeface="Garamond"/>
                <a:sym typeface="Garamond"/>
              </a:rPr>
              <a:t>citizenship to ppl born in China; prohibited Chinese immigration</a:t>
            </a:r>
          </a:p>
          <a:p>
            <a:pPr indent="-571500" lvl="0" marL="571500" marR="0" rtl="0" algn="l">
              <a:lnSpc>
                <a:spcPct val="90000"/>
              </a:lnSpc>
              <a:spcBef>
                <a:spcPts val="600"/>
              </a:spcBef>
              <a:spcAft>
                <a:spcPts val="0"/>
              </a:spcAft>
              <a:buClr>
                <a:schemeClr val="accent1"/>
              </a:buClr>
              <a:buSzPct val="100000"/>
              <a:buFont typeface="Arial"/>
              <a:buNone/>
            </a:pPr>
            <a:r>
              <a:t/>
            </a:r>
            <a:endParaRPr b="0" i="0" sz="3600" u="none" cap="none" strike="noStrike">
              <a:solidFill>
                <a:schemeClr val="lt1"/>
              </a:solidFill>
              <a:latin typeface="Garamond"/>
              <a:ea typeface="Garamond"/>
              <a:cs typeface="Garamond"/>
              <a:sym typeface="Garamond"/>
            </a:endParaRPr>
          </a:p>
          <a:p>
            <a:pPr indent="-571500" lvl="0" marL="571500" marR="0" rtl="0" algn="l">
              <a:lnSpc>
                <a:spcPct val="90000"/>
              </a:lnSpc>
              <a:spcBef>
                <a:spcPts val="600"/>
              </a:spcBef>
              <a:spcAft>
                <a:spcPts val="0"/>
              </a:spcAft>
              <a:buClr>
                <a:schemeClr val="accent1"/>
              </a:buClr>
              <a:buSzPct val="100000"/>
              <a:buFont typeface="Arial"/>
              <a:buChar char="•"/>
            </a:pPr>
            <a:r>
              <a:rPr b="0" i="0" lang="en-US" sz="3600" u="none" cap="none" strike="noStrike">
                <a:solidFill>
                  <a:schemeClr val="lt1"/>
                </a:solidFill>
                <a:latin typeface="Garamond"/>
                <a:ea typeface="Garamond"/>
                <a:cs typeface="Garamond"/>
                <a:sym typeface="Garamond"/>
              </a:rPr>
              <a:t>Rock Spring Massacre</a:t>
            </a:r>
          </a:p>
          <a:p>
            <a:pPr lvl="0" marR="0" rtl="0" algn="l">
              <a:lnSpc>
                <a:spcPct val="90000"/>
              </a:lnSpc>
              <a:spcBef>
                <a:spcPts val="600"/>
              </a:spcBef>
              <a:spcAft>
                <a:spcPts val="0"/>
              </a:spcAft>
              <a:buNone/>
            </a:pPr>
            <a:r>
              <a:t/>
            </a:r>
            <a:endParaRPr sz="3600">
              <a:solidFill>
                <a:schemeClr val="lt1"/>
              </a:solidFill>
              <a:latin typeface="Garamond"/>
              <a:ea typeface="Garamond"/>
              <a:cs typeface="Garamond"/>
              <a:sym typeface="Garamond"/>
            </a:endParaRPr>
          </a:p>
          <a:p>
            <a:pPr indent="-571500" lvl="0" marL="571500" marR="0" rtl="0" algn="l">
              <a:lnSpc>
                <a:spcPct val="90000"/>
              </a:lnSpc>
              <a:spcBef>
                <a:spcPts val="600"/>
              </a:spcBef>
              <a:spcAft>
                <a:spcPts val="0"/>
              </a:spcAft>
              <a:buClr>
                <a:schemeClr val="lt1"/>
              </a:buClr>
              <a:buSzPct val="100000"/>
              <a:buFont typeface="Garamond"/>
              <a:buChar char="•"/>
            </a:pPr>
            <a:r>
              <a:rPr lang="en-US" sz="3600">
                <a:solidFill>
                  <a:schemeClr val="lt1"/>
                </a:solidFill>
                <a:latin typeface="Garamond"/>
                <a:ea typeface="Garamond"/>
                <a:cs typeface="Garamond"/>
                <a:sym typeface="Garamond"/>
              </a:rPr>
              <a:t>Discuss differences in views on Chinese immigrants comparing 2 primary sources</a:t>
            </a:r>
          </a:p>
          <a:p>
            <a:pPr indent="-571500" lvl="0" marL="571500" marR="0" rtl="0" algn="l">
              <a:lnSpc>
                <a:spcPct val="90000"/>
              </a:lnSpc>
              <a:spcBef>
                <a:spcPts val="600"/>
              </a:spcBef>
              <a:spcAft>
                <a:spcPts val="0"/>
              </a:spcAft>
              <a:buClr>
                <a:schemeClr val="accent1"/>
              </a:buClr>
              <a:buSzPct val="100000"/>
              <a:buFont typeface="Arial"/>
              <a:buNone/>
            </a:pPr>
            <a:r>
              <a:t/>
            </a:r>
            <a:endParaRPr b="0" i="0" sz="3600" u="none" cap="none" strike="noStrike">
              <a:solidFill>
                <a:schemeClr val="lt1"/>
              </a:solidFill>
              <a:latin typeface="Garamond"/>
              <a:ea typeface="Garamond"/>
              <a:cs typeface="Garamond"/>
              <a:sym typeface="Garamond"/>
            </a:endParaRPr>
          </a:p>
          <a:p>
            <a:pPr indent="-571500" lvl="0" marL="571500" marR="0" rtl="0" algn="l">
              <a:lnSpc>
                <a:spcPct val="90000"/>
              </a:lnSpc>
              <a:spcBef>
                <a:spcPts val="600"/>
              </a:spcBef>
              <a:spcAft>
                <a:spcPts val="0"/>
              </a:spcAft>
              <a:buClr>
                <a:schemeClr val="accent1"/>
              </a:buClr>
              <a:buSzPct val="100000"/>
              <a:buFont typeface="Arial"/>
              <a:buNone/>
            </a:pPr>
            <a:r>
              <a:t/>
            </a:r>
            <a:endParaRPr b="0" i="0" sz="3600" u="none" cap="none" strike="noStrike">
              <a:solidFill>
                <a:schemeClr val="lt1"/>
              </a:solidFill>
              <a:latin typeface="Garamond"/>
              <a:ea typeface="Garamond"/>
              <a:cs typeface="Garamond"/>
              <a:sym typeface="Garamond"/>
            </a:endParaRPr>
          </a:p>
          <a:p>
            <a:pPr indent="-571500" lvl="0" marL="571500" marR="0" rtl="0" algn="l">
              <a:lnSpc>
                <a:spcPct val="90000"/>
              </a:lnSpc>
              <a:spcBef>
                <a:spcPts val="600"/>
              </a:spcBef>
              <a:spcAft>
                <a:spcPts val="0"/>
              </a:spcAft>
              <a:buClr>
                <a:schemeClr val="accent1"/>
              </a:buClr>
              <a:buSzPct val="200000"/>
              <a:buFont typeface="Arial"/>
              <a:buChar char="•"/>
            </a:pPr>
            <a:r>
              <a:rPr lang="en-US"/>
              <a:t>Discus</a:t>
            </a:r>
          </a:p>
        </p:txBody>
      </p:sp>
      <p:sp>
        <p:nvSpPr>
          <p:cNvPr id="385" name="Shape 385"/>
          <p:cNvSpPr txBox="1"/>
          <p:nvPr>
            <p:ph type="title"/>
          </p:nvPr>
        </p:nvSpPr>
        <p:spPr>
          <a:xfrm>
            <a:off x="1600200" y="381000"/>
            <a:ext cx="5791200" cy="533399"/>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3200" u="none" cap="none" strike="noStrike">
                <a:solidFill>
                  <a:srgbClr val="FFFF00"/>
                </a:solidFill>
                <a:latin typeface="Garamond"/>
                <a:ea typeface="Garamond"/>
                <a:cs typeface="Garamond"/>
                <a:sym typeface="Garamond"/>
              </a:rPr>
              <a:t>CHINESE IMMIGRATION</a:t>
            </a: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9" name="Shape 389"/>
        <p:cNvGrpSpPr/>
        <p:nvPr/>
      </p:nvGrpSpPr>
      <p:grpSpPr>
        <a:xfrm>
          <a:off x="0" y="0"/>
          <a:ext cx="0" cy="0"/>
          <a:chOff x="0" y="0"/>
          <a:chExt cx="0" cy="0"/>
        </a:xfrm>
      </p:grpSpPr>
      <p:sp>
        <p:nvSpPr>
          <p:cNvPr id="390" name="Shape 390"/>
          <p:cNvSpPr txBox="1"/>
          <p:nvPr>
            <p:ph idx="1" type="body"/>
          </p:nvPr>
        </p:nvSpPr>
        <p:spPr>
          <a:xfrm>
            <a:off x="457200" y="2020824"/>
            <a:ext cx="8229600" cy="4075200"/>
          </a:xfrm>
          <a:prstGeom prst="rect">
            <a:avLst/>
          </a:prstGeom>
        </p:spPr>
        <p:txBody>
          <a:bodyPr anchorCtr="0" anchor="t" bIns="91425" lIns="91425" rIns="91425" tIns="91425">
            <a:noAutofit/>
          </a:bodyPr>
          <a:lstStyle/>
          <a:p>
            <a:pPr lvl="0">
              <a:spcBef>
                <a:spcPts val="0"/>
              </a:spcBef>
              <a:buNone/>
            </a:pPr>
            <a:r>
              <a:t/>
            </a:r>
            <a:endParaRPr/>
          </a:p>
        </p:txBody>
      </p:sp>
      <p:sp>
        <p:nvSpPr>
          <p:cNvPr id="391" name="Shape 391"/>
          <p:cNvSpPr txBox="1"/>
          <p:nvPr>
            <p:ph type="title"/>
          </p:nvPr>
        </p:nvSpPr>
        <p:spPr>
          <a:xfrm>
            <a:off x="2514600" y="640259"/>
            <a:ext cx="4114800" cy="701100"/>
          </a:xfrm>
          <a:prstGeom prst="rect">
            <a:avLst/>
          </a:prstGeom>
        </p:spPr>
        <p:txBody>
          <a:bodyPr anchorCtr="0" anchor="ctr" bIns="91425" lIns="91425" rIns="91425" tIns="91425">
            <a:noAutofit/>
          </a:bodyPr>
          <a:lstStyle/>
          <a:p>
            <a:pPr lvl="0">
              <a:spcBef>
                <a:spcPts val="0"/>
              </a:spcBef>
              <a:buNone/>
            </a:pPr>
            <a:r>
              <a:rPr lang="en-US" u="sng">
                <a:solidFill>
                  <a:schemeClr val="hlink"/>
                </a:solidFill>
                <a:hlinkClick r:id="rId3"/>
              </a:rPr>
              <a:t>https://thomasnastcartoons.com/tag/walls/</a:t>
            </a:r>
            <a:r>
              <a:rPr lang="en-US"/>
              <a:t> </a:t>
            </a:r>
          </a:p>
        </p:txBody>
      </p:sp>
      <p:pic>
        <p:nvPicPr>
          <p:cNvPr id="392" name="Shape 392"/>
          <p:cNvPicPr preferRelativeResize="0"/>
          <p:nvPr/>
        </p:nvPicPr>
        <p:blipFill>
          <a:blip r:embed="rId4">
            <a:alphaModFix/>
          </a:blip>
          <a:stretch>
            <a:fillRect/>
          </a:stretch>
        </p:blipFill>
        <p:spPr>
          <a:xfrm>
            <a:off x="2034000" y="1452799"/>
            <a:ext cx="4919775" cy="5345349"/>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6" name="Shape 396"/>
        <p:cNvGrpSpPr/>
        <p:nvPr/>
      </p:nvGrpSpPr>
      <p:grpSpPr>
        <a:xfrm>
          <a:off x="0" y="0"/>
          <a:ext cx="0" cy="0"/>
          <a:chOff x="0" y="0"/>
          <a:chExt cx="0" cy="0"/>
        </a:xfrm>
      </p:grpSpPr>
      <p:sp>
        <p:nvSpPr>
          <p:cNvPr id="397" name="Shape 397"/>
          <p:cNvSpPr txBox="1"/>
          <p:nvPr>
            <p:ph type="ctrTitle"/>
          </p:nvPr>
        </p:nvSpPr>
        <p:spPr>
          <a:xfrm>
            <a:off x="311708" y="992766"/>
            <a:ext cx="8520600" cy="27369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4400" u="none" cap="none" strike="noStrike">
                <a:solidFill>
                  <a:schemeClr val="dk1"/>
                </a:solidFill>
                <a:latin typeface="Calibri"/>
                <a:ea typeface="Calibri"/>
                <a:cs typeface="Calibri"/>
                <a:sym typeface="Calibri"/>
              </a:rPr>
              <a:t>The Evolution of the Corporation</a:t>
            </a:r>
          </a:p>
        </p:txBody>
      </p:sp>
      <p:sp>
        <p:nvSpPr>
          <p:cNvPr id="398" name="Shape 398"/>
          <p:cNvSpPr txBox="1"/>
          <p:nvPr>
            <p:ph idx="1" type="subTitle"/>
          </p:nvPr>
        </p:nvSpPr>
        <p:spPr>
          <a:xfrm>
            <a:off x="1371600" y="3581400"/>
            <a:ext cx="6400800" cy="1752600"/>
          </a:xfrm>
          <a:prstGeom prst="rect">
            <a:avLst/>
          </a:prstGeom>
          <a:noFill/>
          <a:ln>
            <a:noFill/>
          </a:ln>
        </p:spPr>
        <p:txBody>
          <a:bodyPr anchorCtr="0" anchor="t" bIns="45700" lIns="91425" rIns="91425" tIns="45700">
            <a:noAutofit/>
          </a:bodyPr>
          <a:lstStyle/>
          <a:p>
            <a:pPr indent="0" lvl="0" marL="0" marR="0" rtl="0" algn="ctr">
              <a:spcBef>
                <a:spcPts val="0"/>
              </a:spcBef>
              <a:buClr>
                <a:srgbClr val="FF0000"/>
              </a:buClr>
              <a:buSzPct val="25000"/>
              <a:buFont typeface="Arial"/>
              <a:buNone/>
            </a:pPr>
            <a:r>
              <a:rPr b="1" i="0" lang="en-US" sz="3200" u="none" cap="none" strike="noStrike">
                <a:solidFill>
                  <a:srgbClr val="FF0000"/>
                </a:solidFill>
                <a:latin typeface="Calibri"/>
                <a:ea typeface="Calibri"/>
                <a:cs typeface="Calibri"/>
                <a:sym typeface="Calibri"/>
              </a:rPr>
              <a:t>How much government regulation should there be for corporations?</a:t>
            </a:r>
          </a:p>
        </p:txBody>
      </p:sp>
      <p:pic>
        <p:nvPicPr>
          <p:cNvPr descr="https://encrypted-tbn3.google.com/images?q=tbn:ANd9GcS5y_Oc3ELVQKinhiA2leGWm0Od-IwkghKB1j9ZRxZEdC7ARoeUyw" id="399" name="Shape 399"/>
          <p:cNvPicPr preferRelativeResize="0"/>
          <p:nvPr/>
        </p:nvPicPr>
        <p:blipFill rotWithShape="1">
          <a:blip r:embed="rId3">
            <a:alphaModFix/>
          </a:blip>
          <a:srcRect b="0" l="0" r="0" t="0"/>
          <a:stretch/>
        </p:blipFill>
        <p:spPr>
          <a:xfrm>
            <a:off x="0" y="0"/>
            <a:ext cx="2143200" cy="2143200"/>
          </a:xfrm>
          <a:prstGeom prst="rect">
            <a:avLst/>
          </a:prstGeom>
          <a:noFill/>
          <a:ln>
            <a:noFill/>
          </a:ln>
        </p:spPr>
      </p:pic>
      <p:pic>
        <p:nvPicPr>
          <p:cNvPr descr="https://encrypted-tbn1.google.com/images?q=tbn:ANd9GcSs9blLTxcn5kkGuQUstz_k690AuaMiUBovS3WMvqbE-pUwdLzG3w" id="400" name="Shape 400"/>
          <p:cNvPicPr preferRelativeResize="0"/>
          <p:nvPr/>
        </p:nvPicPr>
        <p:blipFill rotWithShape="1">
          <a:blip r:embed="rId4">
            <a:alphaModFix/>
          </a:blip>
          <a:srcRect b="0" l="0" r="0" t="0"/>
          <a:stretch/>
        </p:blipFill>
        <p:spPr>
          <a:xfrm>
            <a:off x="7391400" y="228600"/>
            <a:ext cx="1524000" cy="1219200"/>
          </a:xfrm>
          <a:prstGeom prst="rect">
            <a:avLst/>
          </a:prstGeom>
          <a:noFill/>
          <a:ln>
            <a:noFill/>
          </a:ln>
        </p:spPr>
      </p:pic>
      <p:pic>
        <p:nvPicPr>
          <p:cNvPr descr="http://www.tutorials.connahey.com/pepsi/images/pep.jpg" id="401" name="Shape 401"/>
          <p:cNvPicPr preferRelativeResize="0"/>
          <p:nvPr/>
        </p:nvPicPr>
        <p:blipFill rotWithShape="1">
          <a:blip r:embed="rId5">
            <a:alphaModFix/>
          </a:blip>
          <a:srcRect b="0" l="0" r="0" t="0"/>
          <a:stretch/>
        </p:blipFill>
        <p:spPr>
          <a:xfrm>
            <a:off x="7391400" y="4903335"/>
            <a:ext cx="1752600" cy="1954800"/>
          </a:xfrm>
          <a:prstGeom prst="rect">
            <a:avLst/>
          </a:prstGeom>
          <a:noFill/>
          <a:ln>
            <a:noFill/>
          </a:ln>
        </p:spPr>
      </p:pic>
      <p:pic>
        <p:nvPicPr>
          <p:cNvPr descr="http://www.openideo.com/open/create-an-inspirational-logo-for-openideo/inspiration/alt-coca-cola/gallery/surfer-coca-cola.jpg/" id="402" name="Shape 402"/>
          <p:cNvPicPr preferRelativeResize="0"/>
          <p:nvPr/>
        </p:nvPicPr>
        <p:blipFill rotWithShape="1">
          <a:blip r:embed="rId6">
            <a:alphaModFix/>
          </a:blip>
          <a:srcRect b="0" l="0" r="0" t="0"/>
          <a:stretch/>
        </p:blipFill>
        <p:spPr>
          <a:xfrm>
            <a:off x="533400" y="5105400"/>
            <a:ext cx="1962000" cy="1387500"/>
          </a:xfrm>
          <a:prstGeom prst="rect">
            <a:avLst/>
          </a:prstGeom>
          <a:noFill/>
          <a:ln>
            <a:noFill/>
          </a:ln>
        </p:spPr>
      </p:pic>
      <p:pic>
        <p:nvPicPr>
          <p:cNvPr descr="https://encrypted-tbn0.google.com/images?q=tbn:ANd9GcQCbvTgIc3SrpKJH6JgRfmgmqJSR0HaO8TdchYDSyN6LvacibgX" id="403" name="Shape 403"/>
          <p:cNvPicPr preferRelativeResize="0"/>
          <p:nvPr/>
        </p:nvPicPr>
        <p:blipFill rotWithShape="1">
          <a:blip r:embed="rId7">
            <a:alphaModFix/>
          </a:blip>
          <a:srcRect b="0" l="0" r="0" t="0"/>
          <a:stretch/>
        </p:blipFill>
        <p:spPr>
          <a:xfrm>
            <a:off x="3352800" y="0"/>
            <a:ext cx="2181300" cy="2095500"/>
          </a:xfrm>
          <a:prstGeom prst="rect">
            <a:avLst/>
          </a:prstGeom>
          <a:noFill/>
          <a:ln>
            <a:noFill/>
          </a:ln>
        </p:spPr>
      </p:pic>
      <p:pic>
        <p:nvPicPr>
          <p:cNvPr descr="http://upload.wikimedia.org/wikipedia/en/thumb/d/d3/Starbucks_Corporation_Logo_2011.svg/300px-Starbucks_Corporation_Logo_2011.svg.png" id="404" name="Shape 404"/>
          <p:cNvPicPr preferRelativeResize="0"/>
          <p:nvPr/>
        </p:nvPicPr>
        <p:blipFill rotWithShape="1">
          <a:blip r:embed="rId8">
            <a:alphaModFix/>
          </a:blip>
          <a:srcRect b="0" l="0" r="0" t="0"/>
          <a:stretch/>
        </p:blipFill>
        <p:spPr>
          <a:xfrm>
            <a:off x="4191000" y="4953000"/>
            <a:ext cx="1714500" cy="17145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8" name="Shape 408"/>
        <p:cNvGrpSpPr/>
        <p:nvPr/>
      </p:nvGrpSpPr>
      <p:grpSpPr>
        <a:xfrm>
          <a:off x="0" y="0"/>
          <a:ext cx="0" cy="0"/>
          <a:chOff x="0" y="0"/>
          <a:chExt cx="0" cy="0"/>
        </a:xfrm>
      </p:grpSpPr>
      <p:sp>
        <p:nvSpPr>
          <p:cNvPr id="409" name="Shape 409"/>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4400" u="none" cap="none" strike="noStrike">
                <a:solidFill>
                  <a:schemeClr val="dk1"/>
                </a:solidFill>
                <a:latin typeface="Calibri"/>
                <a:ea typeface="Calibri"/>
                <a:cs typeface="Calibri"/>
                <a:sym typeface="Calibri"/>
              </a:rPr>
              <a:t>Private vs. Public Sectors</a:t>
            </a:r>
          </a:p>
        </p:txBody>
      </p:sp>
      <p:sp>
        <p:nvSpPr>
          <p:cNvPr id="410" name="Shape 410"/>
          <p:cNvSpPr txBox="1"/>
          <p:nvPr>
            <p:ph idx="1" type="body"/>
          </p:nvPr>
        </p:nvSpPr>
        <p:spPr>
          <a:xfrm>
            <a:off x="457200" y="1535112"/>
            <a:ext cx="4040100" cy="639899"/>
          </a:xfrm>
          <a:prstGeom prst="rect">
            <a:avLst/>
          </a:prstGeom>
          <a:noFill/>
          <a:ln>
            <a:noFill/>
          </a:ln>
        </p:spPr>
        <p:txBody>
          <a:bodyPr anchorCtr="0" anchor="b" bIns="45700" lIns="91425" rIns="91425" tIns="45700">
            <a:noAutofit/>
          </a:bodyPr>
          <a:lstStyle/>
          <a:p>
            <a:pPr indent="0" lvl="0" marL="0" marR="0" rtl="0" algn="ctr">
              <a:spcBef>
                <a:spcPts val="0"/>
              </a:spcBef>
              <a:buClr>
                <a:srgbClr val="538CD5"/>
              </a:buClr>
              <a:buSzPct val="25000"/>
              <a:buFont typeface="Arial"/>
              <a:buNone/>
            </a:pPr>
            <a:r>
              <a:rPr b="1" i="0" lang="en-US" sz="3600" u="sng" cap="none" strike="noStrike">
                <a:solidFill>
                  <a:srgbClr val="538CD5"/>
                </a:solidFill>
                <a:latin typeface="Calibri"/>
                <a:ea typeface="Calibri"/>
                <a:cs typeface="Calibri"/>
                <a:sym typeface="Calibri"/>
              </a:rPr>
              <a:t>Private Sector</a:t>
            </a:r>
          </a:p>
        </p:txBody>
      </p:sp>
      <p:sp>
        <p:nvSpPr>
          <p:cNvPr id="411" name="Shape 411"/>
          <p:cNvSpPr txBox="1"/>
          <p:nvPr>
            <p:ph idx="2" type="body"/>
          </p:nvPr>
        </p:nvSpPr>
        <p:spPr>
          <a:xfrm>
            <a:off x="152400" y="2174875"/>
            <a:ext cx="4344900" cy="39513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538CD5"/>
              </a:buClr>
              <a:buSzPct val="100000"/>
              <a:buFont typeface="Arial"/>
              <a:buChar char="•"/>
            </a:pPr>
            <a:r>
              <a:rPr b="1" i="0" lang="en-US" sz="3200" u="none" cap="none" strike="noStrike">
                <a:solidFill>
                  <a:srgbClr val="538CD5"/>
                </a:solidFill>
                <a:latin typeface="Calibri"/>
                <a:ea typeface="Calibri"/>
                <a:cs typeface="Calibri"/>
                <a:sym typeface="Calibri"/>
              </a:rPr>
              <a:t>Businesses owned by private individuals</a:t>
            </a:r>
          </a:p>
          <a:p>
            <a:pPr indent="-342900" lvl="0" marL="342900" marR="0" rtl="0" algn="l">
              <a:spcBef>
                <a:spcPts val="640"/>
              </a:spcBef>
              <a:spcAft>
                <a:spcPts val="0"/>
              </a:spcAft>
              <a:buClr>
                <a:srgbClr val="538CD5"/>
              </a:buClr>
              <a:buSzPct val="100000"/>
              <a:buFont typeface="Arial"/>
              <a:buChar char="•"/>
            </a:pPr>
            <a:r>
              <a:rPr b="1" i="0" lang="en-US" sz="3200" u="none" cap="none" strike="noStrike">
                <a:solidFill>
                  <a:srgbClr val="538CD5"/>
                </a:solidFill>
                <a:latin typeface="Calibri"/>
                <a:ea typeface="Calibri"/>
                <a:cs typeface="Calibri"/>
                <a:sym typeface="Calibri"/>
              </a:rPr>
              <a:t>Examples: Microsoft,  Google, Coca-Cola, Nike, Monsanto</a:t>
            </a:r>
          </a:p>
          <a:p>
            <a:pPr indent="-342900" lvl="0" marL="342900" marR="0" rtl="0" algn="l">
              <a:spcBef>
                <a:spcPts val="640"/>
              </a:spcBef>
              <a:buClr>
                <a:srgbClr val="538CD5"/>
              </a:buClr>
              <a:buSzPct val="100000"/>
              <a:buFont typeface="Arial"/>
              <a:buChar char="•"/>
            </a:pPr>
            <a:r>
              <a:rPr b="1" i="0" lang="en-US" sz="3200" u="none" cap="none" strike="noStrike">
                <a:solidFill>
                  <a:srgbClr val="538CD5"/>
                </a:solidFill>
                <a:latin typeface="Calibri"/>
                <a:ea typeface="Calibri"/>
                <a:cs typeface="Calibri"/>
                <a:sym typeface="Calibri"/>
              </a:rPr>
              <a:t>Goal: Make a profit</a:t>
            </a:r>
          </a:p>
        </p:txBody>
      </p:sp>
      <p:sp>
        <p:nvSpPr>
          <p:cNvPr id="412" name="Shape 412"/>
          <p:cNvSpPr txBox="1"/>
          <p:nvPr>
            <p:ph idx="3" type="body"/>
          </p:nvPr>
        </p:nvSpPr>
        <p:spPr>
          <a:xfrm>
            <a:off x="4645025" y="1535112"/>
            <a:ext cx="4041900" cy="639899"/>
          </a:xfrm>
          <a:prstGeom prst="rect">
            <a:avLst/>
          </a:prstGeom>
          <a:noFill/>
          <a:ln>
            <a:noFill/>
          </a:ln>
        </p:spPr>
        <p:txBody>
          <a:bodyPr anchorCtr="0" anchor="b" bIns="45700" lIns="91425" rIns="91425" tIns="45700">
            <a:noAutofit/>
          </a:bodyPr>
          <a:lstStyle/>
          <a:p>
            <a:pPr indent="0" lvl="0" marL="0" marR="0" rtl="0" algn="ctr">
              <a:lnSpc>
                <a:spcPct val="90000"/>
              </a:lnSpc>
              <a:spcBef>
                <a:spcPts val="0"/>
              </a:spcBef>
              <a:buClr>
                <a:srgbClr val="00B050"/>
              </a:buClr>
              <a:buSzPct val="25000"/>
              <a:buFont typeface="Arial"/>
              <a:buNone/>
            </a:pPr>
            <a:r>
              <a:rPr b="1" i="0" lang="en-US" sz="3600" u="sng" cap="none" strike="noStrike">
                <a:solidFill>
                  <a:srgbClr val="00B050"/>
                </a:solidFill>
                <a:latin typeface="Calibri"/>
                <a:ea typeface="Calibri"/>
                <a:cs typeface="Calibri"/>
                <a:sym typeface="Calibri"/>
              </a:rPr>
              <a:t>Pblic Sector</a:t>
            </a:r>
          </a:p>
        </p:txBody>
      </p:sp>
      <p:sp>
        <p:nvSpPr>
          <p:cNvPr id="413" name="Shape 413"/>
          <p:cNvSpPr txBox="1"/>
          <p:nvPr>
            <p:ph idx="4" type="body"/>
          </p:nvPr>
        </p:nvSpPr>
        <p:spPr>
          <a:xfrm>
            <a:off x="4645025" y="2174875"/>
            <a:ext cx="4270500" cy="39513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00B050"/>
              </a:buClr>
              <a:buSzPct val="100000"/>
              <a:buFont typeface="Arial"/>
              <a:buChar char="•"/>
            </a:pPr>
            <a:r>
              <a:rPr b="1" i="0" lang="en-US" sz="3200" u="none" cap="none" strike="noStrike">
                <a:solidFill>
                  <a:srgbClr val="00B050"/>
                </a:solidFill>
                <a:latin typeface="Calibri"/>
                <a:ea typeface="Calibri"/>
                <a:cs typeface="Calibri"/>
                <a:sym typeface="Calibri"/>
              </a:rPr>
              <a:t>Business owned by the government</a:t>
            </a:r>
          </a:p>
          <a:p>
            <a:pPr indent="-342900" lvl="0" marL="342900" marR="0" rtl="0" algn="l">
              <a:spcBef>
                <a:spcPts val="640"/>
              </a:spcBef>
              <a:spcAft>
                <a:spcPts val="0"/>
              </a:spcAft>
              <a:buClr>
                <a:srgbClr val="00B050"/>
              </a:buClr>
              <a:buSzPct val="100000"/>
              <a:buFont typeface="Arial"/>
              <a:buChar char="•"/>
            </a:pPr>
            <a:r>
              <a:rPr b="1" i="0" lang="en-US" sz="3200" u="none" cap="none" strike="noStrike">
                <a:solidFill>
                  <a:srgbClr val="00B050"/>
                </a:solidFill>
                <a:latin typeface="Calibri"/>
                <a:ea typeface="Calibri"/>
                <a:cs typeface="Calibri"/>
                <a:sym typeface="Calibri"/>
              </a:rPr>
              <a:t>Examples: Public parks, education, fire department</a:t>
            </a:r>
          </a:p>
          <a:p>
            <a:pPr indent="-342900" lvl="0" marL="342900" marR="0" rtl="0" algn="l">
              <a:spcBef>
                <a:spcPts val="640"/>
              </a:spcBef>
              <a:buClr>
                <a:srgbClr val="00B050"/>
              </a:buClr>
              <a:buSzPct val="100000"/>
              <a:buFont typeface="Arial"/>
              <a:buChar char="•"/>
            </a:pPr>
            <a:r>
              <a:rPr b="1" i="0" lang="en-US" sz="3200" u="none" cap="none" strike="noStrike">
                <a:solidFill>
                  <a:srgbClr val="00B050"/>
                </a:solidFill>
                <a:latin typeface="Calibri"/>
                <a:ea typeface="Calibri"/>
                <a:cs typeface="Calibri"/>
                <a:sym typeface="Calibri"/>
              </a:rPr>
              <a:t>Goal: Provides services that benefit people &amp; the community</a:t>
            </a: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17" name="Shape 417"/>
        <p:cNvGrpSpPr/>
        <p:nvPr/>
      </p:nvGrpSpPr>
      <p:grpSpPr>
        <a:xfrm>
          <a:off x="0" y="0"/>
          <a:ext cx="0" cy="0"/>
          <a:chOff x="0" y="0"/>
          <a:chExt cx="0" cy="0"/>
        </a:xfrm>
      </p:grpSpPr>
      <p:sp>
        <p:nvSpPr>
          <p:cNvPr id="418" name="Shape 418"/>
          <p:cNvSpPr txBox="1"/>
          <p:nvPr>
            <p:ph idx="1" type="body"/>
          </p:nvPr>
        </p:nvSpPr>
        <p:spPr>
          <a:xfrm>
            <a:off x="457200" y="2020824"/>
            <a:ext cx="8229600" cy="4075199"/>
          </a:xfrm>
          <a:prstGeom prst="rect">
            <a:avLst/>
          </a:prstGeom>
        </p:spPr>
        <p:txBody>
          <a:bodyPr anchorCtr="0" anchor="t" bIns="91425" lIns="91425" rIns="91425" tIns="91425">
            <a:noAutofit/>
          </a:bodyPr>
          <a:lstStyle/>
          <a:p>
            <a:pPr indent="-381000" lvl="0" marL="457200" rtl="0" algn="l">
              <a:spcBef>
                <a:spcPts val="0"/>
              </a:spcBef>
              <a:buClr>
                <a:srgbClr val="FFFFFF"/>
              </a:buClr>
              <a:buSzPct val="100000"/>
              <a:buChar char="●"/>
            </a:pPr>
            <a:r>
              <a:rPr lang="en-US" sz="2400">
                <a:solidFill>
                  <a:srgbClr val="FFFFFF"/>
                </a:solidFill>
              </a:rPr>
              <a:t>Populist Party 1892</a:t>
            </a:r>
          </a:p>
          <a:p>
            <a:pPr lvl="0" rtl="0" algn="l">
              <a:spcBef>
                <a:spcPts val="0"/>
              </a:spcBef>
              <a:buNone/>
            </a:pPr>
            <a:r>
              <a:t/>
            </a:r>
            <a:endParaRPr sz="2400">
              <a:solidFill>
                <a:srgbClr val="FFFFFF"/>
              </a:solidFill>
            </a:endParaRPr>
          </a:p>
          <a:p>
            <a:pPr indent="-381000" lvl="0" marL="457200" rtl="0" algn="l">
              <a:spcBef>
                <a:spcPts val="0"/>
              </a:spcBef>
              <a:buClr>
                <a:srgbClr val="FFFFFF"/>
              </a:buClr>
              <a:buSzPct val="100000"/>
              <a:buChar char="●"/>
            </a:pPr>
            <a:r>
              <a:rPr lang="en-US" sz="2400">
                <a:solidFill>
                  <a:srgbClr val="FFFFFF"/>
                </a:solidFill>
              </a:rPr>
              <a:t>Made up of Farmers, Labor leaders, and reformers</a:t>
            </a:r>
          </a:p>
          <a:p>
            <a:pPr lvl="0" rtl="0" algn="l">
              <a:spcBef>
                <a:spcPts val="0"/>
              </a:spcBef>
              <a:buNone/>
            </a:pPr>
            <a:r>
              <a:t/>
            </a:r>
            <a:endParaRPr sz="2400">
              <a:solidFill>
                <a:srgbClr val="FFFFFF"/>
              </a:solidFill>
            </a:endParaRPr>
          </a:p>
          <a:p>
            <a:pPr indent="-381000" lvl="0" marL="457200" rtl="0" algn="l">
              <a:spcBef>
                <a:spcPts val="0"/>
              </a:spcBef>
              <a:buClr>
                <a:srgbClr val="FFFFFF"/>
              </a:buClr>
              <a:buSzPct val="100000"/>
              <a:buChar char="●"/>
            </a:pPr>
            <a:r>
              <a:rPr lang="en-US" sz="2400">
                <a:solidFill>
                  <a:srgbClr val="FFFFFF"/>
                </a:solidFill>
              </a:rPr>
              <a:t>Wanted: Higher taxes on wealthy, bank regulation, govt. ownership of RR and Telegraph companies, and free coinage of silver, immigration restrictions and shorter work day</a:t>
            </a:r>
          </a:p>
        </p:txBody>
      </p:sp>
      <p:sp>
        <p:nvSpPr>
          <p:cNvPr id="419" name="Shape 419"/>
          <p:cNvSpPr txBox="1"/>
          <p:nvPr>
            <p:ph type="title"/>
          </p:nvPr>
        </p:nvSpPr>
        <p:spPr>
          <a:xfrm>
            <a:off x="570250" y="210100"/>
            <a:ext cx="7818300" cy="1650599"/>
          </a:xfrm>
          <a:prstGeom prst="rect">
            <a:avLst/>
          </a:prstGeom>
        </p:spPr>
        <p:txBody>
          <a:bodyPr anchorCtr="0" anchor="ctr" bIns="91425" lIns="91425" rIns="91425" tIns="91425">
            <a:noAutofit/>
          </a:bodyPr>
          <a:lstStyle/>
          <a:p>
            <a:pPr lvl="0">
              <a:spcBef>
                <a:spcPts val="0"/>
              </a:spcBef>
              <a:buNone/>
            </a:pPr>
            <a:r>
              <a:rPr lang="en-US" sz="3600"/>
              <a:t>Populist Party had come and gone, but Progressives take up some of their platform (</a:t>
            </a:r>
            <a:r>
              <a:rPr lang="en-US" sz="1400"/>
              <a:t>another PowerPoint) </a:t>
            </a:r>
          </a:p>
        </p:txBody>
      </p:sp>
      <p:pic>
        <p:nvPicPr>
          <p:cNvPr id="420" name="Shape 420"/>
          <p:cNvPicPr preferRelativeResize="0"/>
          <p:nvPr/>
        </p:nvPicPr>
        <p:blipFill>
          <a:blip r:embed="rId3">
            <a:alphaModFix/>
          </a:blip>
          <a:stretch>
            <a:fillRect/>
          </a:stretch>
        </p:blipFill>
        <p:spPr>
          <a:xfrm>
            <a:off x="5507400" y="5057350"/>
            <a:ext cx="3636600" cy="1800649"/>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24" name="Shape 424"/>
        <p:cNvGrpSpPr/>
        <p:nvPr/>
      </p:nvGrpSpPr>
      <p:grpSpPr>
        <a:xfrm>
          <a:off x="0" y="0"/>
          <a:ext cx="0" cy="0"/>
          <a:chOff x="0" y="0"/>
          <a:chExt cx="0" cy="0"/>
        </a:xfrm>
      </p:grpSpPr>
      <p:sp>
        <p:nvSpPr>
          <p:cNvPr id="425" name="Shape 425"/>
          <p:cNvSpPr txBox="1"/>
          <p:nvPr>
            <p:ph idx="1" type="body"/>
          </p:nvPr>
        </p:nvSpPr>
        <p:spPr>
          <a:xfrm>
            <a:off x="457200" y="1371600"/>
            <a:ext cx="8229600" cy="5181600"/>
          </a:xfrm>
          <a:prstGeom prst="rect">
            <a:avLst/>
          </a:prstGeom>
          <a:noFill/>
          <a:ln>
            <a:noFill/>
          </a:ln>
        </p:spPr>
        <p:txBody>
          <a:bodyPr anchorCtr="0" anchor="t" bIns="45700" lIns="91425" rIns="91425" tIns="45700">
            <a:noAutofit/>
          </a:bodyPr>
          <a:lstStyle/>
          <a:p>
            <a:pPr indent="-495300" lvl="0" marL="457200" marR="0" rtl="0" algn="l">
              <a:lnSpc>
                <a:spcPct val="90000"/>
              </a:lnSpc>
              <a:spcBef>
                <a:spcPts val="0"/>
              </a:spcBef>
              <a:spcAft>
                <a:spcPts val="0"/>
              </a:spcAft>
              <a:buClr>
                <a:schemeClr val="accent1"/>
              </a:buClr>
              <a:buSzPct val="100000"/>
              <a:buFont typeface="Arial"/>
              <a:buChar char="•"/>
            </a:pPr>
            <a:r>
              <a:rPr b="0" i="0" lang="en-US" sz="3000" u="none" cap="none" strike="noStrike">
                <a:solidFill>
                  <a:schemeClr val="lt1"/>
                </a:solidFill>
                <a:latin typeface="Garamond"/>
                <a:ea typeface="Garamond"/>
                <a:cs typeface="Garamond"/>
                <a:sym typeface="Garamond"/>
              </a:rPr>
              <a:t>As the 20</a:t>
            </a:r>
            <a:r>
              <a:rPr b="0" baseline="30000" i="0" lang="en-US" sz="3000" u="none" cap="none" strike="noStrike">
                <a:solidFill>
                  <a:schemeClr val="lt1"/>
                </a:solidFill>
                <a:latin typeface="Garamond"/>
                <a:ea typeface="Garamond"/>
                <a:cs typeface="Garamond"/>
                <a:sym typeface="Garamond"/>
              </a:rPr>
              <a:t>th</a:t>
            </a:r>
            <a:r>
              <a:rPr b="0" i="0" lang="en-US" sz="3000" u="none" cap="none" strike="noStrike">
                <a:solidFill>
                  <a:schemeClr val="lt1"/>
                </a:solidFill>
                <a:latin typeface="Garamond"/>
                <a:ea typeface="Garamond"/>
                <a:cs typeface="Garamond"/>
                <a:sym typeface="Garamond"/>
              </a:rPr>
              <a:t> century approached, many Americans became increasingly vocal about the ugliness behind the “gilded” glittering gold surface</a:t>
            </a:r>
          </a:p>
          <a:p>
            <a:pPr indent="0" lvl="0" marL="0" marR="0" rtl="0" algn="l">
              <a:lnSpc>
                <a:spcPct val="90000"/>
              </a:lnSpc>
              <a:spcBef>
                <a:spcPts val="600"/>
              </a:spcBef>
              <a:spcAft>
                <a:spcPts val="0"/>
              </a:spcAft>
              <a:buClr>
                <a:schemeClr val="accent1"/>
              </a:buClr>
              <a:buSzPct val="25000"/>
              <a:buFont typeface="Garamond"/>
              <a:buNone/>
            </a:pPr>
            <a:r>
              <a:t/>
            </a:r>
            <a:endParaRPr sz="3000">
              <a:solidFill>
                <a:schemeClr val="lt1"/>
              </a:solidFill>
              <a:latin typeface="Garamond"/>
              <a:ea typeface="Garamond"/>
              <a:cs typeface="Garamond"/>
              <a:sym typeface="Garamond"/>
            </a:endParaRPr>
          </a:p>
          <a:p>
            <a:pPr indent="0" lvl="0" marL="0" marR="0" rtl="0" algn="l">
              <a:lnSpc>
                <a:spcPct val="90000"/>
              </a:lnSpc>
              <a:spcBef>
                <a:spcPts val="600"/>
              </a:spcBef>
              <a:spcAft>
                <a:spcPts val="0"/>
              </a:spcAft>
              <a:buClr>
                <a:schemeClr val="accent1"/>
              </a:buClr>
              <a:buSzPct val="25000"/>
              <a:buFont typeface="Garamond"/>
              <a:buNone/>
            </a:pPr>
            <a:r>
              <a:t/>
            </a:r>
            <a:endParaRPr sz="3000">
              <a:solidFill>
                <a:schemeClr val="lt1"/>
              </a:solidFill>
              <a:latin typeface="Garamond"/>
              <a:ea typeface="Garamond"/>
              <a:cs typeface="Garamond"/>
              <a:sym typeface="Garamond"/>
            </a:endParaRPr>
          </a:p>
          <a:p>
            <a:pPr indent="-495300" lvl="0" marL="457200" marR="0" rtl="0" algn="l">
              <a:lnSpc>
                <a:spcPct val="90000"/>
              </a:lnSpc>
              <a:spcBef>
                <a:spcPts val="600"/>
              </a:spcBef>
              <a:spcAft>
                <a:spcPts val="0"/>
              </a:spcAft>
              <a:buClr>
                <a:schemeClr val="accent1"/>
              </a:buClr>
              <a:buSzPct val="100000"/>
              <a:buFont typeface="Arial"/>
              <a:buChar char="•"/>
            </a:pPr>
            <a:r>
              <a:rPr b="0" i="0" lang="en-US" sz="3000" u="none" cap="none" strike="noStrike">
                <a:solidFill>
                  <a:schemeClr val="lt1"/>
                </a:solidFill>
                <a:latin typeface="Garamond"/>
                <a:ea typeface="Garamond"/>
                <a:cs typeface="Garamond"/>
                <a:sym typeface="Garamond"/>
              </a:rPr>
              <a:t>The </a:t>
            </a:r>
            <a:r>
              <a:rPr b="0" i="0" lang="en-US" sz="3000" u="sng" cap="none" strike="noStrike">
                <a:solidFill>
                  <a:schemeClr val="lt1"/>
                </a:solidFill>
                <a:latin typeface="Garamond"/>
                <a:ea typeface="Garamond"/>
                <a:cs typeface="Garamond"/>
                <a:sym typeface="Garamond"/>
              </a:rPr>
              <a:t>Progressive Era</a:t>
            </a:r>
            <a:r>
              <a:rPr b="0" i="0" lang="en-US" sz="3000" u="none" cap="none" strike="noStrike">
                <a:solidFill>
                  <a:schemeClr val="lt1"/>
                </a:solidFill>
                <a:latin typeface="Garamond"/>
                <a:ea typeface="Garamond"/>
                <a:cs typeface="Garamond"/>
                <a:sym typeface="Garamond"/>
              </a:rPr>
              <a:t> refers to the time period </a:t>
            </a:r>
            <a:r>
              <a:rPr b="0" i="0" lang="en-US" sz="3000" u="sng" cap="none" strike="noStrike">
                <a:solidFill>
                  <a:srgbClr val="FF0000"/>
                </a:solidFill>
                <a:latin typeface="Garamond"/>
                <a:ea typeface="Garamond"/>
                <a:cs typeface="Garamond"/>
                <a:sym typeface="Garamond"/>
              </a:rPr>
              <a:t>after</a:t>
            </a:r>
            <a:r>
              <a:rPr b="0" i="0" lang="en-US" sz="3000" u="none" cap="none" strike="noStrike">
                <a:solidFill>
                  <a:schemeClr val="lt1"/>
                </a:solidFill>
                <a:latin typeface="Garamond"/>
                <a:ea typeface="Garamond"/>
                <a:cs typeface="Garamond"/>
                <a:sym typeface="Garamond"/>
              </a:rPr>
              <a:t> the Gilded Age where reformers were pushing for America to clean up the ugliness it had created (</a:t>
            </a:r>
            <a:r>
              <a:rPr b="0" i="0" lang="en-US" sz="3000" u="sng" cap="none" strike="noStrike">
                <a:solidFill>
                  <a:schemeClr val="lt1"/>
                </a:solidFill>
                <a:latin typeface="Garamond"/>
                <a:ea typeface="Garamond"/>
                <a:cs typeface="Garamond"/>
                <a:sym typeface="Garamond"/>
              </a:rPr>
              <a:t>reform</a:t>
            </a:r>
            <a:r>
              <a:rPr b="0" i="0" lang="en-US" sz="3000" u="none" cap="none" strike="noStrike">
                <a:solidFill>
                  <a:schemeClr val="lt1"/>
                </a:solidFill>
                <a:latin typeface="Garamond"/>
                <a:ea typeface="Garamond"/>
                <a:cs typeface="Garamond"/>
                <a:sym typeface="Garamond"/>
              </a:rPr>
              <a:t>=change) </a:t>
            </a:r>
          </a:p>
          <a:p>
            <a:pPr indent="0" lvl="0" marL="0" marR="0" rtl="0" algn="l">
              <a:lnSpc>
                <a:spcPct val="90000"/>
              </a:lnSpc>
              <a:spcBef>
                <a:spcPts val="600"/>
              </a:spcBef>
              <a:spcAft>
                <a:spcPts val="0"/>
              </a:spcAft>
              <a:buClr>
                <a:schemeClr val="accent1"/>
              </a:buClr>
              <a:buSzPct val="25000"/>
              <a:buFont typeface="Garamond"/>
              <a:buNone/>
            </a:pPr>
            <a:r>
              <a:t/>
            </a:r>
            <a:endParaRPr b="0" i="0" sz="3000" u="none" cap="none" strike="noStrike">
              <a:solidFill>
                <a:schemeClr val="lt1"/>
              </a:solidFill>
              <a:latin typeface="Garamond"/>
              <a:ea typeface="Garamond"/>
              <a:cs typeface="Garamond"/>
              <a:sym typeface="Garamond"/>
            </a:endParaRPr>
          </a:p>
          <a:p>
            <a:pPr lvl="0" marR="0" rtl="0" algn="l">
              <a:lnSpc>
                <a:spcPct val="90000"/>
              </a:lnSpc>
              <a:spcBef>
                <a:spcPts val="600"/>
              </a:spcBef>
              <a:spcAft>
                <a:spcPts val="0"/>
              </a:spcAft>
              <a:buNone/>
            </a:pPr>
            <a:r>
              <a:t/>
            </a:r>
            <a:endParaRPr sz="3000"/>
          </a:p>
          <a:p>
            <a:pPr indent="0" lvl="0" marL="0" marR="0" rtl="0" algn="l">
              <a:lnSpc>
                <a:spcPct val="90000"/>
              </a:lnSpc>
              <a:spcBef>
                <a:spcPts val="600"/>
              </a:spcBef>
              <a:spcAft>
                <a:spcPts val="0"/>
              </a:spcAft>
              <a:buClr>
                <a:schemeClr val="accent1"/>
              </a:buClr>
              <a:buSzPct val="25000"/>
              <a:buFont typeface="Garamond"/>
              <a:buNone/>
            </a:pPr>
            <a:r>
              <a:t/>
            </a:r>
            <a:endParaRPr b="0" i="0" sz="2400" u="none" cap="none" strike="noStrike">
              <a:solidFill>
                <a:schemeClr val="lt1"/>
              </a:solidFill>
              <a:latin typeface="Garamond"/>
              <a:ea typeface="Garamond"/>
              <a:cs typeface="Garamond"/>
              <a:sym typeface="Garamond"/>
            </a:endParaRPr>
          </a:p>
          <a:p>
            <a:pPr lvl="0" marR="0" rtl="0" algn="l">
              <a:lnSpc>
                <a:spcPct val="90000"/>
              </a:lnSpc>
              <a:spcBef>
                <a:spcPts val="600"/>
              </a:spcBef>
              <a:spcAft>
                <a:spcPts val="0"/>
              </a:spcAft>
              <a:buNone/>
            </a:pPr>
            <a:r>
              <a:t/>
            </a:r>
            <a:endParaRPr/>
          </a:p>
        </p:txBody>
      </p:sp>
      <p:sp>
        <p:nvSpPr>
          <p:cNvPr id="426" name="Shape 426"/>
          <p:cNvSpPr txBox="1"/>
          <p:nvPr>
            <p:ph type="title"/>
          </p:nvPr>
        </p:nvSpPr>
        <p:spPr>
          <a:xfrm>
            <a:off x="1295400" y="228600"/>
            <a:ext cx="6248399" cy="990599"/>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2800" u="none" cap="none" strike="noStrike">
                <a:solidFill>
                  <a:srgbClr val="FFFF00"/>
                </a:solidFill>
                <a:latin typeface="Garamond"/>
                <a:ea typeface="Garamond"/>
                <a:cs typeface="Garamond"/>
                <a:sym typeface="Garamond"/>
              </a:rPr>
              <a:t>FROM THE GILDED AGE TO</a:t>
            </a:r>
            <a:br>
              <a:rPr b="1" i="0" lang="en-US" sz="2800" u="none" cap="none" strike="noStrike">
                <a:solidFill>
                  <a:srgbClr val="FFFF00"/>
                </a:solidFill>
                <a:latin typeface="Garamond"/>
                <a:ea typeface="Garamond"/>
                <a:cs typeface="Garamond"/>
                <a:sym typeface="Garamond"/>
              </a:rPr>
            </a:br>
            <a:r>
              <a:rPr b="1" i="0" lang="en-US" sz="2800" u="none" cap="none" strike="noStrike">
                <a:solidFill>
                  <a:srgbClr val="FFFF00"/>
                </a:solidFill>
                <a:latin typeface="Garamond"/>
                <a:ea typeface="Garamond"/>
                <a:cs typeface="Garamond"/>
                <a:sym typeface="Garamond"/>
              </a:rPr>
              <a:t>THE PROGRESSIVE ERA</a:t>
            </a: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30" name="Shape 430"/>
        <p:cNvGrpSpPr/>
        <p:nvPr/>
      </p:nvGrpSpPr>
      <p:grpSpPr>
        <a:xfrm>
          <a:off x="0" y="0"/>
          <a:ext cx="0" cy="0"/>
          <a:chOff x="0" y="0"/>
          <a:chExt cx="0" cy="0"/>
        </a:xfrm>
      </p:grpSpPr>
      <p:sp>
        <p:nvSpPr>
          <p:cNvPr id="431" name="Shape 431"/>
          <p:cNvSpPr txBox="1"/>
          <p:nvPr>
            <p:ph idx="1" type="body"/>
          </p:nvPr>
        </p:nvSpPr>
        <p:spPr>
          <a:xfrm>
            <a:off x="0" y="2055325"/>
            <a:ext cx="5649000" cy="40709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accent1"/>
              </a:buClr>
              <a:buSzPct val="25000"/>
              <a:buFont typeface="Garamond"/>
              <a:buNone/>
            </a:pPr>
            <a:r>
              <a:rPr lang="en-US" sz="2400" u="sng">
                <a:solidFill>
                  <a:schemeClr val="lt1"/>
                </a:solidFill>
                <a:latin typeface="Garamond"/>
                <a:ea typeface="Garamond"/>
                <a:cs typeface="Garamond"/>
                <a:sym typeface="Garamond"/>
              </a:rPr>
              <a:t>Muckrakers</a:t>
            </a:r>
            <a:r>
              <a:rPr lang="en-US" sz="2400">
                <a:solidFill>
                  <a:schemeClr val="lt1"/>
                </a:solidFill>
                <a:latin typeface="Garamond"/>
                <a:ea typeface="Garamond"/>
                <a:cs typeface="Garamond"/>
                <a:sym typeface="Garamond"/>
              </a:rPr>
              <a:t> were </a:t>
            </a:r>
            <a:r>
              <a:rPr lang="en-US" sz="2400" u="sng">
                <a:solidFill>
                  <a:srgbClr val="FF0000"/>
                </a:solidFill>
                <a:latin typeface="Garamond"/>
                <a:ea typeface="Garamond"/>
                <a:cs typeface="Garamond"/>
                <a:sym typeface="Garamond"/>
              </a:rPr>
              <a:t>investigative journalists</a:t>
            </a:r>
            <a:r>
              <a:rPr lang="en-US" sz="2400">
                <a:solidFill>
                  <a:schemeClr val="lt1"/>
                </a:solidFill>
                <a:latin typeface="Garamond"/>
                <a:ea typeface="Garamond"/>
                <a:cs typeface="Garamond"/>
                <a:sym typeface="Garamond"/>
              </a:rPr>
              <a:t> who reported on the ugliness so Americans couldn’t ignore it</a:t>
            </a:r>
          </a:p>
          <a:p>
            <a:pPr indent="0" lvl="0" marL="0" marR="0" rtl="0" algn="ctr">
              <a:lnSpc>
                <a:spcPct val="100000"/>
              </a:lnSpc>
              <a:spcBef>
                <a:spcPts val="0"/>
              </a:spcBef>
              <a:spcAft>
                <a:spcPts val="0"/>
              </a:spcAft>
              <a:buClr>
                <a:schemeClr val="accent1"/>
              </a:buClr>
              <a:buSzPct val="25000"/>
              <a:buFont typeface="Garamond"/>
              <a:buNone/>
            </a:pPr>
            <a:r>
              <a:t/>
            </a:r>
            <a:endParaRPr b="1" sz="2400">
              <a:solidFill>
                <a:schemeClr val="lt1"/>
              </a:solidFill>
              <a:latin typeface="Garamond"/>
              <a:ea typeface="Garamond"/>
              <a:cs typeface="Garamond"/>
              <a:sym typeface="Garamond"/>
            </a:endParaRPr>
          </a:p>
          <a:p>
            <a:pPr indent="0" lvl="0" marL="0" marR="0" rtl="0" algn="ctr">
              <a:lnSpc>
                <a:spcPct val="100000"/>
              </a:lnSpc>
              <a:spcBef>
                <a:spcPts val="0"/>
              </a:spcBef>
              <a:spcAft>
                <a:spcPts val="0"/>
              </a:spcAft>
              <a:buClr>
                <a:schemeClr val="accent1"/>
              </a:buClr>
              <a:buSzPct val="25000"/>
              <a:buFont typeface="Garamond"/>
              <a:buNone/>
            </a:pPr>
            <a:r>
              <a:t/>
            </a:r>
            <a:endParaRPr b="1" sz="2400">
              <a:solidFill>
                <a:schemeClr val="lt1"/>
              </a:solidFill>
              <a:latin typeface="Garamond"/>
              <a:ea typeface="Garamond"/>
              <a:cs typeface="Garamond"/>
              <a:sym typeface="Garamond"/>
            </a:endParaRPr>
          </a:p>
          <a:p>
            <a:pPr indent="0" lvl="0" marL="0" marR="0" rtl="0" algn="ctr">
              <a:lnSpc>
                <a:spcPct val="100000"/>
              </a:lnSpc>
              <a:spcBef>
                <a:spcPts val="600"/>
              </a:spcBef>
              <a:spcAft>
                <a:spcPts val="0"/>
              </a:spcAft>
              <a:buClr>
                <a:schemeClr val="accent1"/>
              </a:buClr>
              <a:buSzPct val="25000"/>
              <a:buFont typeface="Garamond"/>
              <a:buNone/>
            </a:pPr>
            <a:r>
              <a:t/>
            </a:r>
            <a:endParaRPr b="0" i="0" sz="2000" u="none" cap="none" strike="noStrike">
              <a:solidFill>
                <a:schemeClr val="lt1"/>
              </a:solidFill>
              <a:latin typeface="Garamond"/>
              <a:ea typeface="Garamond"/>
              <a:cs typeface="Garamond"/>
              <a:sym typeface="Garamond"/>
            </a:endParaRPr>
          </a:p>
          <a:p>
            <a:pPr indent="0" lvl="0" marL="0" marR="0" rtl="0" algn="ctr">
              <a:lnSpc>
                <a:spcPct val="100000"/>
              </a:lnSpc>
              <a:spcBef>
                <a:spcPts val="600"/>
              </a:spcBef>
              <a:spcAft>
                <a:spcPts val="0"/>
              </a:spcAft>
              <a:buClr>
                <a:schemeClr val="accent1"/>
              </a:buClr>
              <a:buSzPct val="25000"/>
              <a:buFont typeface="Garamond"/>
              <a:buNone/>
            </a:pPr>
            <a:r>
              <a:t/>
            </a:r>
            <a:endParaRPr b="0" i="0" sz="2000" u="none" cap="none" strike="noStrike">
              <a:solidFill>
                <a:schemeClr val="lt1"/>
              </a:solidFill>
              <a:latin typeface="Garamond"/>
              <a:ea typeface="Garamond"/>
              <a:cs typeface="Garamond"/>
              <a:sym typeface="Garamond"/>
            </a:endParaRPr>
          </a:p>
          <a:p>
            <a:pPr indent="0" lvl="4" marL="0" marR="0" rtl="0" algn="ctr">
              <a:lnSpc>
                <a:spcPct val="100000"/>
              </a:lnSpc>
              <a:spcBef>
                <a:spcPts val="1200"/>
              </a:spcBef>
              <a:buClr>
                <a:schemeClr val="accent1"/>
              </a:buClr>
              <a:buSzPct val="25000"/>
              <a:buFont typeface="Garamond"/>
              <a:buNone/>
            </a:pPr>
            <a:r>
              <a:rPr b="0" i="0" lang="en-US" sz="1400" u="none" cap="none" strike="noStrike">
                <a:solidFill>
                  <a:schemeClr val="lt1"/>
                </a:solidFill>
                <a:latin typeface="Garamond"/>
                <a:ea typeface="Garamond"/>
                <a:cs typeface="Garamond"/>
                <a:sym typeface="Garamond"/>
              </a:rPr>
              <a:t>	</a:t>
            </a:r>
          </a:p>
        </p:txBody>
      </p:sp>
      <p:sp>
        <p:nvSpPr>
          <p:cNvPr id="432" name="Shape 432"/>
          <p:cNvSpPr txBox="1"/>
          <p:nvPr>
            <p:ph type="title"/>
          </p:nvPr>
        </p:nvSpPr>
        <p:spPr>
          <a:xfrm>
            <a:off x="1485900" y="89850"/>
            <a:ext cx="6172199" cy="1143000"/>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l">
              <a:spcBef>
                <a:spcPts val="0"/>
              </a:spcBef>
              <a:buClr>
                <a:srgbClr val="FFFF00"/>
              </a:buClr>
              <a:buSzPct val="25000"/>
              <a:buFont typeface="Garamond"/>
              <a:buNone/>
            </a:pPr>
            <a:r>
              <a:rPr b="1" i="0" lang="en-US" sz="3400" u="none" cap="none" strike="noStrike">
                <a:solidFill>
                  <a:srgbClr val="FFFF00"/>
                </a:solidFill>
                <a:latin typeface="Garamond"/>
                <a:ea typeface="Garamond"/>
                <a:cs typeface="Garamond"/>
                <a:sym typeface="Garamond"/>
              </a:rPr>
              <a:t>PROGRESSIVE REFORMERS</a:t>
            </a:r>
            <a:br>
              <a:rPr b="1" i="0" lang="en-US" sz="3400" u="none" cap="none" strike="noStrike">
                <a:solidFill>
                  <a:srgbClr val="FFFF00"/>
                </a:solidFill>
                <a:latin typeface="Garamond"/>
                <a:ea typeface="Garamond"/>
                <a:cs typeface="Garamond"/>
                <a:sym typeface="Garamond"/>
              </a:rPr>
            </a:br>
            <a:r>
              <a:rPr b="1" i="0" lang="en-US" sz="3400" u="none" cap="none" strike="noStrike">
                <a:solidFill>
                  <a:srgbClr val="FFFF00"/>
                </a:solidFill>
                <a:latin typeface="Garamond"/>
                <a:ea typeface="Garamond"/>
                <a:cs typeface="Garamond"/>
                <a:sym typeface="Garamond"/>
              </a:rPr>
              <a:t>&amp; MUCKRAKERS</a:t>
            </a:r>
          </a:p>
        </p:txBody>
      </p:sp>
      <p:pic>
        <p:nvPicPr>
          <p:cNvPr descr="http://www.gilwilson.com/blog/uploaded_images/jungle-732997.jpg" id="433" name="Shape 433"/>
          <p:cNvPicPr preferRelativeResize="0"/>
          <p:nvPr/>
        </p:nvPicPr>
        <p:blipFill rotWithShape="1">
          <a:blip r:embed="rId3">
            <a:alphaModFix/>
          </a:blip>
          <a:srcRect b="0" l="0" r="0" t="0"/>
          <a:stretch/>
        </p:blipFill>
        <p:spPr>
          <a:xfrm>
            <a:off x="5942400" y="1784800"/>
            <a:ext cx="3201599" cy="4470300"/>
          </a:xfrm>
          <a:prstGeom prst="rect">
            <a:avLst/>
          </a:prstGeom>
          <a:noFill/>
          <a:ln>
            <a:noFill/>
          </a:ln>
        </p:spPr>
      </p:pic>
      <p:pic>
        <p:nvPicPr>
          <p:cNvPr id="434" name="Shape 434"/>
          <p:cNvPicPr preferRelativeResize="0"/>
          <p:nvPr/>
        </p:nvPicPr>
        <p:blipFill>
          <a:blip r:embed="rId4">
            <a:alphaModFix/>
          </a:blip>
          <a:stretch>
            <a:fillRect/>
          </a:stretch>
        </p:blipFill>
        <p:spPr>
          <a:xfrm>
            <a:off x="1232737" y="4258150"/>
            <a:ext cx="3706725" cy="2599849"/>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38" name="Shape 438"/>
        <p:cNvGrpSpPr/>
        <p:nvPr/>
      </p:nvGrpSpPr>
      <p:grpSpPr>
        <a:xfrm>
          <a:off x="0" y="0"/>
          <a:ext cx="0" cy="0"/>
          <a:chOff x="0" y="0"/>
          <a:chExt cx="0" cy="0"/>
        </a:xfrm>
      </p:grpSpPr>
      <p:sp>
        <p:nvSpPr>
          <p:cNvPr id="439" name="Shape 439"/>
          <p:cNvSpPr txBox="1"/>
          <p:nvPr>
            <p:ph idx="1" type="body"/>
          </p:nvPr>
        </p:nvSpPr>
        <p:spPr>
          <a:xfrm>
            <a:off x="457200" y="1830200"/>
            <a:ext cx="8229600" cy="4265700"/>
          </a:xfrm>
          <a:prstGeom prst="rect">
            <a:avLst/>
          </a:prstGeom>
        </p:spPr>
        <p:txBody>
          <a:bodyPr anchorCtr="0" anchor="t" bIns="91425" lIns="91425" rIns="91425" tIns="91425">
            <a:noAutofit/>
          </a:bodyPr>
          <a:lstStyle/>
          <a:p>
            <a:pPr lvl="0" rtl="0">
              <a:spcBef>
                <a:spcPts val="0"/>
              </a:spcBef>
              <a:buNone/>
            </a:pPr>
            <a:r>
              <a:rPr lang="en-US" sz="2400">
                <a:solidFill>
                  <a:srgbClr val="FF0000"/>
                </a:solidFill>
                <a:latin typeface="Times New Roman"/>
                <a:ea typeface="Times New Roman"/>
                <a:cs typeface="Times New Roman"/>
                <a:sym typeface="Times New Roman"/>
              </a:rPr>
              <a:t>Why did this alarm so many Americans? (What were the conditions)</a:t>
            </a:r>
          </a:p>
          <a:p>
            <a:pPr lvl="0" rtl="0">
              <a:spcBef>
                <a:spcPts val="0"/>
              </a:spcBef>
              <a:buNone/>
            </a:pPr>
            <a:r>
              <a:t/>
            </a:r>
            <a:endParaRPr sz="2400">
              <a:solidFill>
                <a:srgbClr val="FF0000"/>
              </a:solidFill>
              <a:latin typeface="Times New Roman"/>
              <a:ea typeface="Times New Roman"/>
              <a:cs typeface="Times New Roman"/>
              <a:sym typeface="Times New Roman"/>
            </a:endParaRPr>
          </a:p>
          <a:p>
            <a:pPr lvl="0" rtl="0">
              <a:spcBef>
                <a:spcPts val="0"/>
              </a:spcBef>
              <a:buNone/>
            </a:pPr>
            <a:r>
              <a:t/>
            </a:r>
            <a:endParaRPr sz="2400">
              <a:solidFill>
                <a:srgbClr val="FF0000"/>
              </a:solidFill>
              <a:latin typeface="Times New Roman"/>
              <a:ea typeface="Times New Roman"/>
              <a:cs typeface="Times New Roman"/>
              <a:sym typeface="Times New Roman"/>
            </a:endParaRPr>
          </a:p>
          <a:p>
            <a:pPr lvl="0" rtl="0">
              <a:spcBef>
                <a:spcPts val="0"/>
              </a:spcBef>
              <a:buNone/>
            </a:pPr>
            <a:r>
              <a:t/>
            </a:r>
            <a:endParaRPr sz="2400">
              <a:solidFill>
                <a:srgbClr val="FF0000"/>
              </a:solidFill>
              <a:latin typeface="Times New Roman"/>
              <a:ea typeface="Times New Roman"/>
              <a:cs typeface="Times New Roman"/>
              <a:sym typeface="Times New Roman"/>
            </a:endParaRPr>
          </a:p>
          <a:p>
            <a:pPr lvl="0" rtl="0">
              <a:spcBef>
                <a:spcPts val="0"/>
              </a:spcBef>
              <a:buNone/>
            </a:pPr>
            <a:r>
              <a:t/>
            </a:r>
            <a:endParaRPr sz="2400">
              <a:solidFill>
                <a:srgbClr val="FF0000"/>
              </a:solidFill>
              <a:latin typeface="Times New Roman"/>
              <a:ea typeface="Times New Roman"/>
              <a:cs typeface="Times New Roman"/>
              <a:sym typeface="Times New Roman"/>
            </a:endParaRPr>
          </a:p>
          <a:p>
            <a:pPr lvl="0">
              <a:spcBef>
                <a:spcPts val="0"/>
              </a:spcBef>
              <a:buNone/>
            </a:pPr>
            <a:r>
              <a:rPr lang="en-US" sz="2400">
                <a:solidFill>
                  <a:srgbClr val="FF0000"/>
                </a:solidFill>
                <a:latin typeface="Times New Roman"/>
                <a:ea typeface="Times New Roman"/>
                <a:cs typeface="Times New Roman"/>
                <a:sym typeface="Times New Roman"/>
              </a:rPr>
              <a:t>Result: Pure Food and Drug Act of 1906 - </a:t>
            </a:r>
            <a:r>
              <a:rPr lang="en-US" sz="1800">
                <a:solidFill>
                  <a:srgbClr val="FFFFFF"/>
                </a:solidFill>
                <a:latin typeface="Times New Roman"/>
                <a:ea typeface="Times New Roman"/>
                <a:cs typeface="Times New Roman"/>
                <a:sym typeface="Times New Roman"/>
              </a:rPr>
              <a:t>prevent the manufacture, sale, or transportation of adulterated or misbranded or poisonous foods, drugs, medicines, and liquors, and for regulating traffic therein, and for other purposes. </a:t>
            </a:r>
          </a:p>
        </p:txBody>
      </p:sp>
      <p:sp>
        <p:nvSpPr>
          <p:cNvPr id="440" name="Shape 440"/>
          <p:cNvSpPr txBox="1"/>
          <p:nvPr>
            <p:ph type="title"/>
          </p:nvPr>
        </p:nvSpPr>
        <p:spPr>
          <a:xfrm>
            <a:off x="1438300" y="350000"/>
            <a:ext cx="6441000" cy="701100"/>
          </a:xfrm>
          <a:prstGeom prst="rect">
            <a:avLst/>
          </a:prstGeom>
        </p:spPr>
        <p:txBody>
          <a:bodyPr anchorCtr="0" anchor="ctr" bIns="91425" lIns="91425" rIns="91425" tIns="91425">
            <a:noAutofit/>
          </a:bodyPr>
          <a:lstStyle/>
          <a:p>
            <a:pPr lvl="0">
              <a:spcBef>
                <a:spcPts val="0"/>
              </a:spcBef>
              <a:buNone/>
            </a:pPr>
            <a:r>
              <a:rPr lang="en-US" sz="2400">
                <a:latin typeface="Times New Roman"/>
                <a:ea typeface="Times New Roman"/>
                <a:cs typeface="Times New Roman"/>
                <a:sym typeface="Times New Roman"/>
              </a:rPr>
              <a:t>Welcome to the Jungle - A Muckracking Success</a:t>
            </a: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44" name="Shape 444"/>
        <p:cNvGrpSpPr/>
        <p:nvPr/>
      </p:nvGrpSpPr>
      <p:grpSpPr>
        <a:xfrm>
          <a:off x="0" y="0"/>
          <a:ext cx="0" cy="0"/>
          <a:chOff x="0" y="0"/>
          <a:chExt cx="0" cy="0"/>
        </a:xfrm>
      </p:grpSpPr>
      <p:sp>
        <p:nvSpPr>
          <p:cNvPr id="445" name="Shape 445"/>
          <p:cNvSpPr txBox="1"/>
          <p:nvPr>
            <p:ph idx="1" type="body"/>
          </p:nvPr>
        </p:nvSpPr>
        <p:spPr>
          <a:xfrm>
            <a:off x="457200" y="1600200"/>
            <a:ext cx="8229600" cy="1371599"/>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chemeClr val="accent1"/>
              </a:buClr>
              <a:buSzPct val="25000"/>
              <a:buFont typeface="Garamond"/>
              <a:buNone/>
            </a:pPr>
            <a:r>
              <a:rPr b="0" i="0" lang="en-US" sz="2400" u="none" cap="none" strike="noStrike">
                <a:solidFill>
                  <a:schemeClr val="lt1"/>
                </a:solidFill>
                <a:latin typeface="Garamond"/>
                <a:ea typeface="Garamond"/>
                <a:cs typeface="Garamond"/>
                <a:sym typeface="Garamond"/>
              </a:rPr>
              <a:t>Shirtwaist strike (1909)</a:t>
            </a:r>
          </a:p>
          <a:p>
            <a:pPr indent="0" lvl="0" marL="0" marR="0" rtl="0" algn="r">
              <a:lnSpc>
                <a:spcPct val="100000"/>
              </a:lnSpc>
              <a:spcBef>
                <a:spcPts val="0"/>
              </a:spcBef>
              <a:spcAft>
                <a:spcPts val="0"/>
              </a:spcAft>
              <a:buClr>
                <a:schemeClr val="accent1"/>
              </a:buClr>
              <a:buSzPct val="25000"/>
              <a:buFont typeface="Garamond"/>
              <a:buNone/>
            </a:pPr>
            <a:r>
              <a:rPr b="0" i="0" lang="en-US" sz="2400" u="none" cap="none" strike="noStrike">
                <a:solidFill>
                  <a:schemeClr val="lt1"/>
                </a:solidFill>
                <a:latin typeface="Garamond"/>
                <a:ea typeface="Garamond"/>
                <a:cs typeface="Garamond"/>
                <a:sym typeface="Garamond"/>
              </a:rPr>
              <a:t>Clara L</a:t>
            </a:r>
            <a:r>
              <a:rPr lang="en-US" sz="2400">
                <a:solidFill>
                  <a:schemeClr val="lt1"/>
                </a:solidFill>
                <a:latin typeface="Garamond"/>
                <a:ea typeface="Garamond"/>
                <a:cs typeface="Garamond"/>
                <a:sym typeface="Garamond"/>
              </a:rPr>
              <a:t>e</a:t>
            </a:r>
            <a:r>
              <a:rPr b="0" i="0" lang="en-US" sz="2400" u="none" cap="none" strike="noStrike">
                <a:solidFill>
                  <a:schemeClr val="lt1"/>
                </a:solidFill>
                <a:latin typeface="Garamond"/>
                <a:ea typeface="Garamond"/>
                <a:cs typeface="Garamond"/>
                <a:sym typeface="Garamond"/>
              </a:rPr>
              <a:t>ml</a:t>
            </a:r>
            <a:r>
              <a:rPr lang="en-US" sz="2400">
                <a:solidFill>
                  <a:schemeClr val="lt1"/>
                </a:solidFill>
                <a:latin typeface="Garamond"/>
                <a:ea typeface="Garamond"/>
                <a:cs typeface="Garamond"/>
                <a:sym typeface="Garamond"/>
              </a:rPr>
              <a:t>ich</a:t>
            </a:r>
            <a:r>
              <a:rPr lang="en-US" sz="2400">
                <a:solidFill>
                  <a:srgbClr val="292929"/>
                </a:solidFill>
                <a:highlight>
                  <a:srgbClr val="FFFFFF"/>
                </a:highlight>
              </a:rPr>
              <a:t> </a:t>
            </a:r>
          </a:p>
        </p:txBody>
      </p:sp>
      <p:sp>
        <p:nvSpPr>
          <p:cNvPr id="446" name="Shape 446"/>
          <p:cNvSpPr txBox="1"/>
          <p:nvPr>
            <p:ph type="title"/>
          </p:nvPr>
        </p:nvSpPr>
        <p:spPr>
          <a:xfrm>
            <a:off x="1143000" y="228600"/>
            <a:ext cx="6781800" cy="624839"/>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2800" u="none" cap="none" strike="noStrike">
                <a:solidFill>
                  <a:srgbClr val="FFFF00"/>
                </a:solidFill>
                <a:latin typeface="Garamond"/>
                <a:ea typeface="Garamond"/>
                <a:cs typeface="Garamond"/>
                <a:sym typeface="Garamond"/>
              </a:rPr>
              <a:t>TRIANGLE SHIRTWAIST FIRE (1911)</a:t>
            </a:r>
          </a:p>
        </p:txBody>
      </p:sp>
      <p:pic>
        <p:nvPicPr>
          <p:cNvPr descr="http://law2.umkc.edu/faculty/projects/ftrials/triangle/trianglecov1.jpg" id="447" name="Shape 447"/>
          <p:cNvPicPr preferRelativeResize="0"/>
          <p:nvPr/>
        </p:nvPicPr>
        <p:blipFill rotWithShape="1">
          <a:blip r:embed="rId3">
            <a:alphaModFix/>
          </a:blip>
          <a:srcRect b="0" l="0" r="0" t="0"/>
          <a:stretch/>
        </p:blipFill>
        <p:spPr>
          <a:xfrm>
            <a:off x="3200400" y="2895600"/>
            <a:ext cx="5600699" cy="3673475"/>
          </a:xfrm>
          <a:prstGeom prst="rect">
            <a:avLst/>
          </a:prstGeom>
          <a:noFill/>
          <a:ln>
            <a:noFill/>
          </a:ln>
        </p:spPr>
      </p:pic>
      <p:pic>
        <p:nvPicPr>
          <p:cNvPr descr="File:Ladies tailors strikers.jpg" id="448" name="Shape 448">
            <a:hlinkClick r:id="rId4"/>
          </p:cNvPr>
          <p:cNvPicPr preferRelativeResize="0"/>
          <p:nvPr/>
        </p:nvPicPr>
        <p:blipFill rotWithShape="1">
          <a:blip r:embed="rId5">
            <a:alphaModFix/>
          </a:blip>
          <a:srcRect b="0" l="0" r="0" t="0"/>
          <a:stretch/>
        </p:blipFill>
        <p:spPr>
          <a:xfrm>
            <a:off x="381000" y="990600"/>
            <a:ext cx="3752849" cy="2438399"/>
          </a:xfrm>
          <a:prstGeom prst="rect">
            <a:avLst/>
          </a:prstGeom>
          <a:noFill/>
          <a:ln>
            <a:noFill/>
          </a:ln>
        </p:spPr>
      </p:pic>
      <p:sp>
        <p:nvSpPr>
          <p:cNvPr id="449" name="Shape 449"/>
          <p:cNvSpPr txBox="1"/>
          <p:nvPr/>
        </p:nvSpPr>
        <p:spPr>
          <a:xfrm>
            <a:off x="533400" y="3733800"/>
            <a:ext cx="2438399" cy="1904999"/>
          </a:xfrm>
          <a:prstGeom prst="rect">
            <a:avLst/>
          </a:prstGeom>
          <a:noFill/>
          <a:ln>
            <a:noFill/>
          </a:ln>
        </p:spPr>
        <p:txBody>
          <a:bodyPr anchorCtr="0" anchor="t" bIns="45700" lIns="91425" rIns="91425" tIns="45700">
            <a:noAutofit/>
          </a:bodyPr>
          <a:lstStyle/>
          <a:p>
            <a:pPr indent="-342900" lvl="0" marL="342900" marR="0" rtl="0" algn="l">
              <a:spcBef>
                <a:spcPts val="0"/>
              </a:spcBef>
              <a:buClr>
                <a:schemeClr val="lt1"/>
              </a:buClr>
              <a:buSzPct val="100000"/>
              <a:buFont typeface="Garamond"/>
              <a:buChar char="•"/>
            </a:pPr>
            <a:r>
              <a:rPr b="0" i="0" lang="en-US" sz="3200" u="none" cap="none" strike="noStrike">
                <a:solidFill>
                  <a:schemeClr val="lt1"/>
                </a:solidFill>
                <a:latin typeface="Garamond"/>
                <a:ea typeface="Garamond"/>
                <a:cs typeface="Garamond"/>
                <a:sym typeface="Garamond"/>
              </a:rPr>
              <a:t>Fire in NYC garment district 1910 (146 died)</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2" name="Shape 122"/>
        <p:cNvGrpSpPr/>
        <p:nvPr/>
      </p:nvGrpSpPr>
      <p:grpSpPr>
        <a:xfrm>
          <a:off x="0" y="0"/>
          <a:ext cx="0" cy="0"/>
          <a:chOff x="0" y="0"/>
          <a:chExt cx="0" cy="0"/>
        </a:xfrm>
      </p:grpSpPr>
      <p:sp>
        <p:nvSpPr>
          <p:cNvPr id="123" name="Shape 123"/>
          <p:cNvSpPr txBox="1"/>
          <p:nvPr>
            <p:ph idx="1" type="body"/>
          </p:nvPr>
        </p:nvSpPr>
        <p:spPr>
          <a:xfrm>
            <a:off x="457200" y="1745974"/>
            <a:ext cx="8229600" cy="4886700"/>
          </a:xfrm>
          <a:prstGeom prst="rect">
            <a:avLst/>
          </a:prstGeom>
        </p:spPr>
        <p:txBody>
          <a:bodyPr anchorCtr="0" anchor="t" bIns="91425" lIns="91425" rIns="91425" tIns="91425">
            <a:noAutofit/>
          </a:bodyPr>
          <a:lstStyle/>
          <a:p>
            <a:pPr lvl="0">
              <a:spcBef>
                <a:spcPts val="0"/>
              </a:spcBef>
              <a:buNone/>
            </a:pPr>
            <a:r>
              <a:rPr lang="en-US" sz="2400">
                <a:solidFill>
                  <a:srgbClr val="FFFFFF"/>
                </a:solidFill>
              </a:rPr>
              <a:t>15,000 tons of steel in 1865--&gt;28,000,000 tons in 1910</a:t>
            </a:r>
          </a:p>
          <a:p>
            <a:pPr lvl="0">
              <a:spcBef>
                <a:spcPts val="0"/>
              </a:spcBef>
              <a:buNone/>
            </a:pPr>
            <a:r>
              <a:rPr lang="en-US" sz="2400">
                <a:solidFill>
                  <a:srgbClr val="FFFFFF"/>
                </a:solidFill>
              </a:rPr>
              <a:t>50,000 miles of RR 1869--&gt;200,000 by 1900</a:t>
            </a:r>
          </a:p>
          <a:p>
            <a:pPr lvl="0">
              <a:spcBef>
                <a:spcPts val="0"/>
              </a:spcBef>
              <a:buNone/>
            </a:pPr>
            <a:r>
              <a:t/>
            </a:r>
            <a:endParaRPr sz="1800">
              <a:solidFill>
                <a:srgbClr val="FFFFFF"/>
              </a:solidFill>
            </a:endParaRPr>
          </a:p>
          <a:p>
            <a:pPr lvl="0" rtl="0">
              <a:spcBef>
                <a:spcPts val="0"/>
              </a:spcBef>
              <a:buNone/>
            </a:pPr>
            <a:r>
              <a:rPr lang="en-US" sz="2400">
                <a:solidFill>
                  <a:srgbClr val="FFFFFF"/>
                </a:solidFill>
              </a:rPr>
              <a:t>Impact on the nation:</a:t>
            </a:r>
          </a:p>
          <a:p>
            <a:pPr lvl="0">
              <a:spcBef>
                <a:spcPts val="0"/>
              </a:spcBef>
              <a:buNone/>
            </a:pPr>
            <a:r>
              <a:rPr lang="en-US" sz="1800">
                <a:solidFill>
                  <a:srgbClr val="FFFFFF"/>
                </a:solidFill>
              </a:rPr>
              <a:t>Promotes Western settlement</a:t>
            </a:r>
          </a:p>
          <a:p>
            <a:pPr lvl="0">
              <a:spcBef>
                <a:spcPts val="0"/>
              </a:spcBef>
              <a:buNone/>
            </a:pPr>
            <a:r>
              <a:rPr lang="en-US" sz="1800">
                <a:solidFill>
                  <a:srgbClr val="FFFFFF"/>
                </a:solidFill>
              </a:rPr>
              <a:t>Stimulates</a:t>
            </a:r>
            <a:r>
              <a:rPr lang="en-US" sz="1800">
                <a:solidFill>
                  <a:srgbClr val="FFFFFF"/>
                </a:solidFill>
              </a:rPr>
              <a:t> urban growth</a:t>
            </a:r>
          </a:p>
          <a:p>
            <a:pPr lvl="0">
              <a:spcBef>
                <a:spcPts val="0"/>
              </a:spcBef>
              <a:buNone/>
            </a:pPr>
            <a:r>
              <a:rPr lang="en-US" sz="1800">
                <a:solidFill>
                  <a:srgbClr val="FFFFFF"/>
                </a:solidFill>
              </a:rPr>
              <a:t>Growth of RR industry and industries connected to it</a:t>
            </a:r>
          </a:p>
          <a:p>
            <a:pPr lvl="0">
              <a:spcBef>
                <a:spcPts val="0"/>
              </a:spcBef>
              <a:buNone/>
            </a:pPr>
            <a:r>
              <a:rPr lang="en-US" sz="1800">
                <a:solidFill>
                  <a:srgbClr val="FFFFFF"/>
                </a:solidFill>
              </a:rPr>
              <a:t>National market more connected</a:t>
            </a:r>
          </a:p>
          <a:p>
            <a:pPr lvl="0" rtl="0">
              <a:spcBef>
                <a:spcPts val="0"/>
              </a:spcBef>
              <a:buNone/>
            </a:pPr>
            <a:r>
              <a:rPr lang="en-US" sz="1800">
                <a:solidFill>
                  <a:srgbClr val="FFFFFF"/>
                </a:solidFill>
              </a:rPr>
              <a:t>1876 telephone invented </a:t>
            </a:r>
          </a:p>
          <a:p>
            <a:pPr lvl="0">
              <a:spcBef>
                <a:spcPts val="0"/>
              </a:spcBef>
              <a:buNone/>
            </a:pPr>
            <a:r>
              <a:rPr lang="en-US" sz="1800">
                <a:solidFill>
                  <a:srgbClr val="FFFFFF"/>
                </a:solidFill>
              </a:rPr>
              <a:t>1867 typewriter invented </a:t>
            </a:r>
          </a:p>
          <a:p>
            <a:pPr lvl="0" rtl="0">
              <a:spcBef>
                <a:spcPts val="0"/>
              </a:spcBef>
              <a:buNone/>
            </a:pPr>
            <a:r>
              <a:rPr lang="en-US" sz="1800">
                <a:solidFill>
                  <a:srgbClr val="FFFFFF"/>
                </a:solidFill>
              </a:rPr>
              <a:t>Oil as a source of energy - tapped in 1850’s</a:t>
            </a:r>
          </a:p>
          <a:p>
            <a:pPr lvl="0">
              <a:spcBef>
                <a:spcPts val="0"/>
              </a:spcBef>
              <a:buNone/>
            </a:pPr>
            <a:r>
              <a:t/>
            </a:r>
            <a:endParaRPr sz="1800">
              <a:solidFill>
                <a:srgbClr val="FFFFFF"/>
              </a:solidFill>
            </a:endParaRPr>
          </a:p>
        </p:txBody>
      </p:sp>
      <p:sp>
        <p:nvSpPr>
          <p:cNvPr id="124" name="Shape 124"/>
          <p:cNvSpPr txBox="1"/>
          <p:nvPr>
            <p:ph type="title"/>
          </p:nvPr>
        </p:nvSpPr>
        <p:spPr>
          <a:xfrm>
            <a:off x="2227950" y="743425"/>
            <a:ext cx="4688100" cy="701100"/>
          </a:xfrm>
          <a:prstGeom prst="rect">
            <a:avLst/>
          </a:prstGeom>
        </p:spPr>
        <p:txBody>
          <a:bodyPr anchorCtr="0" anchor="ctr" bIns="91425" lIns="91425" rIns="91425" tIns="91425">
            <a:noAutofit/>
          </a:bodyPr>
          <a:lstStyle/>
          <a:p>
            <a:pPr lvl="0">
              <a:spcBef>
                <a:spcPts val="0"/>
              </a:spcBef>
              <a:buNone/>
            </a:pPr>
            <a:r>
              <a:rPr lang="en-US" sz="2400"/>
              <a:t>1865-1910 Industry’s Golden Age in US</a:t>
            </a: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53" name="Shape 453"/>
        <p:cNvGrpSpPr/>
        <p:nvPr/>
      </p:nvGrpSpPr>
      <p:grpSpPr>
        <a:xfrm>
          <a:off x="0" y="0"/>
          <a:ext cx="0" cy="0"/>
          <a:chOff x="0" y="0"/>
          <a:chExt cx="0" cy="0"/>
        </a:xfrm>
      </p:grpSpPr>
      <p:sp>
        <p:nvSpPr>
          <p:cNvPr id="454" name="Shape 454"/>
          <p:cNvSpPr txBox="1"/>
          <p:nvPr>
            <p:ph idx="1" type="body"/>
          </p:nvPr>
        </p:nvSpPr>
        <p:spPr>
          <a:xfrm>
            <a:off x="457200" y="2020824"/>
            <a:ext cx="8229600" cy="4075199"/>
          </a:xfrm>
          <a:prstGeom prst="rect">
            <a:avLst/>
          </a:prstGeom>
        </p:spPr>
        <p:txBody>
          <a:bodyPr anchorCtr="0" anchor="t" bIns="91425" lIns="91425" rIns="91425" tIns="91425">
            <a:noAutofit/>
          </a:bodyPr>
          <a:lstStyle/>
          <a:p>
            <a:pPr lvl="0" rtl="0" algn="l">
              <a:spcBef>
                <a:spcPts val="0"/>
              </a:spcBef>
              <a:buNone/>
            </a:pPr>
            <a:r>
              <a:rPr b="1" lang="en-US" sz="2400">
                <a:solidFill>
                  <a:srgbClr val="FFFFFF"/>
                </a:solidFill>
                <a:latin typeface="Times New Roman"/>
                <a:ea typeface="Times New Roman"/>
                <a:cs typeface="Times New Roman"/>
                <a:sym typeface="Times New Roman"/>
              </a:rPr>
              <a:t>What happened? Why?</a:t>
            </a:r>
          </a:p>
          <a:p>
            <a:pPr lvl="0" rtl="0" algn="l">
              <a:spcBef>
                <a:spcPts val="0"/>
              </a:spcBef>
              <a:buNone/>
            </a:pPr>
            <a:r>
              <a:rPr b="1" lang="en-US" sz="2400">
                <a:solidFill>
                  <a:srgbClr val="FFFFFF"/>
                </a:solidFill>
                <a:latin typeface="Times New Roman"/>
                <a:ea typeface="Times New Roman"/>
                <a:cs typeface="Times New Roman"/>
                <a:sym typeface="Times New Roman"/>
              </a:rPr>
              <a:t> </a:t>
            </a:r>
          </a:p>
          <a:p>
            <a:pPr lvl="0" algn="l">
              <a:spcBef>
                <a:spcPts val="0"/>
              </a:spcBef>
              <a:buNone/>
            </a:pPr>
            <a:r>
              <a:rPr b="1" lang="en-US" sz="2400">
                <a:solidFill>
                  <a:srgbClr val="FFFFFF"/>
                </a:solidFill>
                <a:latin typeface="Times New Roman"/>
                <a:ea typeface="Times New Roman"/>
                <a:cs typeface="Times New Roman"/>
                <a:sym typeface="Times New Roman"/>
              </a:rPr>
              <a:t>Could what happened in the Triangle Shirtwaist Factory happen today in America?  Why?  Why not?</a:t>
            </a:r>
          </a:p>
        </p:txBody>
      </p:sp>
      <p:sp>
        <p:nvSpPr>
          <p:cNvPr id="455" name="Shape 455"/>
          <p:cNvSpPr txBox="1"/>
          <p:nvPr>
            <p:ph type="title"/>
          </p:nvPr>
        </p:nvSpPr>
        <p:spPr>
          <a:xfrm>
            <a:off x="2143650" y="471100"/>
            <a:ext cx="4856699" cy="704999"/>
          </a:xfrm>
          <a:prstGeom prst="rect">
            <a:avLst/>
          </a:prstGeom>
        </p:spPr>
        <p:txBody>
          <a:bodyPr anchorCtr="0" anchor="ctr" bIns="91425" lIns="91425" rIns="91425" tIns="91425">
            <a:noAutofit/>
          </a:bodyPr>
          <a:lstStyle/>
          <a:p>
            <a:pPr lvl="0">
              <a:spcBef>
                <a:spcPts val="0"/>
              </a:spcBef>
              <a:buNone/>
            </a:pPr>
            <a:r>
              <a:rPr lang="en-US" sz="3000">
                <a:latin typeface="Times New Roman"/>
                <a:ea typeface="Times New Roman"/>
                <a:cs typeface="Times New Roman"/>
                <a:sym typeface="Times New Roman"/>
              </a:rPr>
              <a:t>Triangle Shirtwaist Factory</a:t>
            </a: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59" name="Shape 459"/>
        <p:cNvGrpSpPr/>
        <p:nvPr/>
      </p:nvGrpSpPr>
      <p:grpSpPr>
        <a:xfrm>
          <a:off x="0" y="0"/>
          <a:ext cx="0" cy="0"/>
          <a:chOff x="0" y="0"/>
          <a:chExt cx="0" cy="0"/>
        </a:xfrm>
      </p:grpSpPr>
      <p:sp>
        <p:nvSpPr>
          <p:cNvPr id="460" name="Shape 460"/>
          <p:cNvSpPr txBox="1"/>
          <p:nvPr>
            <p:ph idx="1" type="body"/>
          </p:nvPr>
        </p:nvSpPr>
        <p:spPr>
          <a:xfrm>
            <a:off x="457200" y="1386275"/>
            <a:ext cx="8229600" cy="5060700"/>
          </a:xfrm>
          <a:prstGeom prst="rect">
            <a:avLst/>
          </a:prstGeom>
        </p:spPr>
        <p:txBody>
          <a:bodyPr anchorCtr="0" anchor="t" bIns="91425" lIns="91425" rIns="91425" tIns="91425">
            <a:noAutofit/>
          </a:bodyPr>
          <a:lstStyle/>
          <a:p>
            <a:pPr indent="-381000" lvl="0" marL="457200" rtl="0" algn="l">
              <a:lnSpc>
                <a:spcPct val="115000"/>
              </a:lnSpc>
              <a:spcBef>
                <a:spcPts val="800"/>
              </a:spcBef>
              <a:buClr>
                <a:srgbClr val="FFFFFF"/>
              </a:buClr>
              <a:buSzPct val="100000"/>
              <a:buFont typeface="Times New Roman"/>
              <a:buChar char="●"/>
            </a:pPr>
            <a:r>
              <a:rPr lang="en-US" sz="2400">
                <a:solidFill>
                  <a:srgbClr val="FFFFFF"/>
                </a:solidFill>
                <a:latin typeface="Times New Roman"/>
                <a:ea typeface="Times New Roman"/>
                <a:cs typeface="Times New Roman"/>
                <a:sym typeface="Times New Roman"/>
              </a:rPr>
              <a:t>1890 Nation-wide census showed that 9% of the population controlled 71% of the wealth</a:t>
            </a:r>
          </a:p>
          <a:p>
            <a:pPr indent="-381000" lvl="0" marL="457200" rtl="0" algn="l">
              <a:lnSpc>
                <a:spcPct val="115000"/>
              </a:lnSpc>
              <a:spcBef>
                <a:spcPts val="800"/>
              </a:spcBef>
              <a:buClr>
                <a:srgbClr val="FFFFFF"/>
              </a:buClr>
              <a:buSzPct val="100000"/>
              <a:buFont typeface="Times New Roman"/>
              <a:buChar char="●"/>
            </a:pPr>
            <a:r>
              <a:rPr lang="en-US" sz="2400">
                <a:solidFill>
                  <a:srgbClr val="FFFFFF"/>
                </a:solidFill>
                <a:latin typeface="Times New Roman"/>
                <a:ea typeface="Times New Roman"/>
                <a:cs typeface="Times New Roman"/>
                <a:sym typeface="Times New Roman"/>
              </a:rPr>
              <a:t>1900 -  about ¾ of the American people qualified as poor</a:t>
            </a:r>
          </a:p>
          <a:p>
            <a:pPr indent="-381000" lvl="0" marL="457200" rtl="0" algn="l">
              <a:lnSpc>
                <a:spcPct val="115000"/>
              </a:lnSpc>
              <a:spcBef>
                <a:spcPts val="800"/>
              </a:spcBef>
              <a:buClr>
                <a:srgbClr val="FFFFFF"/>
              </a:buClr>
              <a:buSzPct val="100000"/>
              <a:buFont typeface="Times New Roman"/>
              <a:buChar char="●"/>
            </a:pPr>
            <a:r>
              <a:rPr lang="en-US" sz="2400">
                <a:solidFill>
                  <a:srgbClr val="FFFFFF"/>
                </a:solidFill>
                <a:latin typeface="Times New Roman"/>
                <a:ea typeface="Times New Roman"/>
                <a:cs typeface="Times New Roman"/>
                <a:sym typeface="Times New Roman"/>
              </a:rPr>
              <a:t>Political machines and corporations bought influence</a:t>
            </a:r>
          </a:p>
          <a:p>
            <a:pPr lvl="0" rtl="0" algn="l">
              <a:lnSpc>
                <a:spcPct val="115000"/>
              </a:lnSpc>
              <a:spcBef>
                <a:spcPts val="800"/>
              </a:spcBef>
              <a:buNone/>
            </a:pPr>
            <a:r>
              <a:t/>
            </a:r>
            <a:endParaRPr sz="2400">
              <a:solidFill>
                <a:srgbClr val="FFFFFF"/>
              </a:solidFill>
              <a:latin typeface="Times New Roman"/>
              <a:ea typeface="Times New Roman"/>
              <a:cs typeface="Times New Roman"/>
              <a:sym typeface="Times New Roman"/>
            </a:endParaRPr>
          </a:p>
          <a:p>
            <a:pPr indent="-381000" lvl="0" marL="457200" rtl="0" algn="l">
              <a:spcBef>
                <a:spcPts val="0"/>
              </a:spcBef>
              <a:buClr>
                <a:srgbClr val="FFFFFF"/>
              </a:buClr>
              <a:buSzPct val="100000"/>
              <a:buFont typeface="Times New Roman"/>
              <a:buChar char="●"/>
            </a:pPr>
            <a:r>
              <a:rPr lang="en-US" sz="2400">
                <a:solidFill>
                  <a:srgbClr val="FFFFFF"/>
                </a:solidFill>
                <a:latin typeface="Times New Roman"/>
                <a:ea typeface="Times New Roman"/>
                <a:cs typeface="Times New Roman"/>
                <a:sym typeface="Times New Roman"/>
              </a:rPr>
              <a:t>Progressivism falls under 3 areas of reform: </a:t>
            </a:r>
          </a:p>
          <a:p>
            <a:pPr indent="-381000" lvl="1" marL="914400" rtl="0" algn="l">
              <a:spcBef>
                <a:spcPts val="0"/>
              </a:spcBef>
              <a:buClr>
                <a:srgbClr val="FFFFFF"/>
              </a:buClr>
              <a:buSzPct val="100000"/>
              <a:buFont typeface="Times New Roman"/>
              <a:buChar char="○"/>
            </a:pPr>
            <a:r>
              <a:rPr lang="en-US" sz="2400">
                <a:solidFill>
                  <a:srgbClr val="FFFFFF"/>
                </a:solidFill>
                <a:latin typeface="Times New Roman"/>
                <a:ea typeface="Times New Roman"/>
                <a:cs typeface="Times New Roman"/>
                <a:sym typeface="Times New Roman"/>
              </a:rPr>
              <a:t>Efforts to make government cleaner, less corrupt, and more democratic</a:t>
            </a:r>
          </a:p>
          <a:p>
            <a:pPr indent="-381000" lvl="1" marL="914400" rtl="0" algn="l">
              <a:spcBef>
                <a:spcPts val="0"/>
              </a:spcBef>
              <a:buClr>
                <a:srgbClr val="FFFFFF"/>
              </a:buClr>
              <a:buSzPct val="100000"/>
              <a:buFont typeface="Times New Roman"/>
              <a:buChar char="○"/>
            </a:pPr>
            <a:r>
              <a:rPr lang="en-US" sz="2400">
                <a:solidFill>
                  <a:srgbClr val="FFFFFF"/>
                </a:solidFill>
                <a:latin typeface="Times New Roman"/>
                <a:ea typeface="Times New Roman"/>
                <a:cs typeface="Times New Roman"/>
                <a:sym typeface="Times New Roman"/>
              </a:rPr>
              <a:t>Attempts to ameliorate the effects of industrialization	</a:t>
            </a:r>
          </a:p>
          <a:p>
            <a:pPr indent="-381000" lvl="1" marL="914400" rtl="0" algn="l">
              <a:spcBef>
                <a:spcPts val="0"/>
              </a:spcBef>
              <a:buClr>
                <a:srgbClr val="FFFFFF"/>
              </a:buClr>
              <a:buSzPct val="100000"/>
              <a:buFont typeface="Times New Roman"/>
              <a:buChar char="○"/>
            </a:pPr>
            <a:r>
              <a:rPr lang="en-US" sz="2400">
                <a:solidFill>
                  <a:srgbClr val="FFFFFF"/>
                </a:solidFill>
                <a:latin typeface="Times New Roman"/>
                <a:ea typeface="Times New Roman"/>
                <a:cs typeface="Times New Roman"/>
                <a:sym typeface="Times New Roman"/>
              </a:rPr>
              <a:t>Efforts to rein in corporate power</a:t>
            </a:r>
          </a:p>
        </p:txBody>
      </p:sp>
      <p:sp>
        <p:nvSpPr>
          <p:cNvPr id="461" name="Shape 461"/>
          <p:cNvSpPr txBox="1"/>
          <p:nvPr>
            <p:ph type="title"/>
          </p:nvPr>
        </p:nvSpPr>
        <p:spPr>
          <a:xfrm>
            <a:off x="348400" y="279775"/>
            <a:ext cx="8338200" cy="701100"/>
          </a:xfrm>
          <a:prstGeom prst="rect">
            <a:avLst/>
          </a:prstGeom>
        </p:spPr>
        <p:txBody>
          <a:bodyPr anchorCtr="0" anchor="ctr" bIns="91425" lIns="91425" rIns="91425" tIns="91425">
            <a:noAutofit/>
          </a:bodyPr>
          <a:lstStyle/>
          <a:p>
            <a:pPr lvl="0">
              <a:spcBef>
                <a:spcPts val="0"/>
              </a:spcBef>
              <a:buNone/>
            </a:pPr>
            <a:r>
              <a:rPr lang="en-US" sz="3000">
                <a:latin typeface="Times New Roman"/>
                <a:ea typeface="Times New Roman"/>
                <a:cs typeface="Times New Roman"/>
                <a:sym typeface="Times New Roman"/>
              </a:rPr>
              <a:t>Gilded Age Leads to Progressive Movement</a:t>
            </a:r>
          </a:p>
        </p:txBody>
      </p:sp>
      <p:pic>
        <p:nvPicPr>
          <p:cNvPr id="462" name="Shape 462"/>
          <p:cNvPicPr preferRelativeResize="0"/>
          <p:nvPr/>
        </p:nvPicPr>
        <p:blipFill>
          <a:blip r:embed="rId3">
            <a:alphaModFix/>
          </a:blip>
          <a:stretch>
            <a:fillRect/>
          </a:stretch>
        </p:blipFill>
        <p:spPr>
          <a:xfrm>
            <a:off x="6414525" y="5367575"/>
            <a:ext cx="2661474" cy="1490425"/>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66" name="Shape 466"/>
        <p:cNvGrpSpPr/>
        <p:nvPr/>
      </p:nvGrpSpPr>
      <p:grpSpPr>
        <a:xfrm>
          <a:off x="0" y="0"/>
          <a:ext cx="0" cy="0"/>
          <a:chOff x="0" y="0"/>
          <a:chExt cx="0" cy="0"/>
        </a:xfrm>
      </p:grpSpPr>
      <p:sp>
        <p:nvSpPr>
          <p:cNvPr id="467" name="Shape 467"/>
          <p:cNvSpPr txBox="1"/>
          <p:nvPr>
            <p:ph idx="1" type="body"/>
          </p:nvPr>
        </p:nvSpPr>
        <p:spPr>
          <a:xfrm>
            <a:off x="187950" y="1292950"/>
            <a:ext cx="3993300" cy="5267700"/>
          </a:xfrm>
          <a:prstGeom prst="rect">
            <a:avLst/>
          </a:prstGeom>
        </p:spPr>
        <p:txBody>
          <a:bodyPr anchorCtr="0" anchor="t" bIns="91425" lIns="91425" rIns="91425" tIns="91425">
            <a:noAutofit/>
          </a:bodyPr>
          <a:lstStyle/>
          <a:p>
            <a:pPr indent="-381000" lvl="0" marL="457200" rtl="0" algn="l">
              <a:spcBef>
                <a:spcPts val="0"/>
              </a:spcBef>
              <a:buClr>
                <a:srgbClr val="FFFFFF"/>
              </a:buClr>
              <a:buSzPct val="100000"/>
              <a:buFont typeface="Times New Roman"/>
              <a:buChar char="●"/>
            </a:pPr>
            <a:r>
              <a:rPr lang="en-US" sz="2400">
                <a:solidFill>
                  <a:srgbClr val="FFFFFF"/>
                </a:solidFill>
                <a:latin typeface="Times New Roman"/>
                <a:ea typeface="Times New Roman"/>
                <a:cs typeface="Times New Roman"/>
                <a:sym typeface="Times New Roman"/>
              </a:rPr>
              <a:t>Middle class, urban ppl. (including women)</a:t>
            </a:r>
          </a:p>
          <a:p>
            <a:pPr lvl="0" rtl="0" algn="l">
              <a:spcBef>
                <a:spcPts val="0"/>
              </a:spcBef>
              <a:buNone/>
            </a:pPr>
            <a:r>
              <a:t/>
            </a:r>
            <a:endParaRPr sz="2400">
              <a:solidFill>
                <a:srgbClr val="FFFFFF"/>
              </a:solidFill>
              <a:latin typeface="Times New Roman"/>
              <a:ea typeface="Times New Roman"/>
              <a:cs typeface="Times New Roman"/>
              <a:sym typeface="Times New Roman"/>
            </a:endParaRPr>
          </a:p>
          <a:p>
            <a:pPr indent="-381000" lvl="0" marL="457200" rtl="0" algn="l">
              <a:spcBef>
                <a:spcPts val="0"/>
              </a:spcBef>
              <a:buClr>
                <a:srgbClr val="FFFFFF"/>
              </a:buClr>
              <a:buSzPct val="100000"/>
              <a:buFont typeface="Times New Roman"/>
              <a:buChar char="●"/>
            </a:pPr>
            <a:r>
              <a:rPr lang="en-US" sz="2400">
                <a:solidFill>
                  <a:srgbClr val="FFFFFF"/>
                </a:solidFill>
                <a:latin typeface="Times New Roman"/>
                <a:ea typeface="Times New Roman"/>
                <a:cs typeface="Times New Roman"/>
                <a:sym typeface="Times New Roman"/>
              </a:rPr>
              <a:t>Unions - “working within the system”</a:t>
            </a:r>
          </a:p>
          <a:p>
            <a:pPr lvl="0" rtl="0" algn="l">
              <a:spcBef>
                <a:spcPts val="0"/>
              </a:spcBef>
              <a:buNone/>
            </a:pPr>
            <a:r>
              <a:t/>
            </a:r>
            <a:endParaRPr sz="2400">
              <a:solidFill>
                <a:srgbClr val="FFFFFF"/>
              </a:solidFill>
              <a:latin typeface="Times New Roman"/>
              <a:ea typeface="Times New Roman"/>
              <a:cs typeface="Times New Roman"/>
              <a:sym typeface="Times New Roman"/>
            </a:endParaRPr>
          </a:p>
          <a:p>
            <a:pPr indent="-381000" lvl="0" marL="457200" rtl="0" algn="l">
              <a:spcBef>
                <a:spcPts val="0"/>
              </a:spcBef>
              <a:buClr>
                <a:srgbClr val="FFFFFF"/>
              </a:buClr>
              <a:buSzPct val="100000"/>
              <a:buFont typeface="Times New Roman"/>
              <a:buChar char="●"/>
            </a:pPr>
            <a:r>
              <a:rPr lang="en-US" sz="2400">
                <a:solidFill>
                  <a:srgbClr val="FFFFFF"/>
                </a:solidFill>
                <a:latin typeface="Times New Roman"/>
                <a:ea typeface="Times New Roman"/>
                <a:cs typeface="Times New Roman"/>
                <a:sym typeface="Times New Roman"/>
              </a:rPr>
              <a:t>Muckrakers</a:t>
            </a:r>
            <a:r>
              <a:rPr lang="en-US" sz="2400">
                <a:solidFill>
                  <a:srgbClr val="FFFFFF"/>
                </a:solidFill>
                <a:latin typeface="Times New Roman"/>
                <a:ea typeface="Times New Roman"/>
                <a:cs typeface="Times New Roman"/>
                <a:sym typeface="Times New Roman"/>
              </a:rPr>
              <a:t> - who have we discussed that fits this category?</a:t>
            </a:r>
          </a:p>
          <a:p>
            <a:pPr lvl="0" rtl="0" algn="l">
              <a:spcBef>
                <a:spcPts val="0"/>
              </a:spcBef>
              <a:buNone/>
            </a:pPr>
            <a:r>
              <a:t/>
            </a:r>
            <a:endParaRPr sz="2400">
              <a:solidFill>
                <a:srgbClr val="FFFFFF"/>
              </a:solidFill>
              <a:latin typeface="Times New Roman"/>
              <a:ea typeface="Times New Roman"/>
              <a:cs typeface="Times New Roman"/>
              <a:sym typeface="Times New Roman"/>
            </a:endParaRPr>
          </a:p>
          <a:p>
            <a:pPr indent="-381000" lvl="0" marL="457200" rtl="0" algn="l">
              <a:lnSpc>
                <a:spcPct val="115000"/>
              </a:lnSpc>
              <a:spcBef>
                <a:spcPts val="800"/>
              </a:spcBef>
              <a:buClr>
                <a:srgbClr val="FFFFFF"/>
              </a:buClr>
              <a:buSzPct val="100000"/>
              <a:buFont typeface="Times New Roman"/>
              <a:buChar char="●"/>
            </a:pPr>
            <a:r>
              <a:rPr lang="en-US" sz="2400">
                <a:solidFill>
                  <a:srgbClr val="FFFFFF"/>
                </a:solidFill>
                <a:latin typeface="Times New Roman"/>
                <a:ea typeface="Times New Roman"/>
                <a:cs typeface="Times New Roman"/>
                <a:sym typeface="Times New Roman"/>
              </a:rPr>
              <a:t>Socialist Party (gain membership at this time)</a:t>
            </a:r>
          </a:p>
          <a:p>
            <a:pPr lvl="0" rtl="0" algn="l">
              <a:lnSpc>
                <a:spcPct val="115000"/>
              </a:lnSpc>
              <a:spcBef>
                <a:spcPts val="800"/>
              </a:spcBef>
              <a:buNone/>
            </a:pPr>
            <a:r>
              <a:t/>
            </a:r>
            <a:endParaRPr sz="2400">
              <a:solidFill>
                <a:srgbClr val="FFFFFF"/>
              </a:solidFill>
              <a:latin typeface="Times New Roman"/>
              <a:ea typeface="Times New Roman"/>
              <a:cs typeface="Times New Roman"/>
              <a:sym typeface="Times New Roman"/>
            </a:endParaRPr>
          </a:p>
          <a:p>
            <a:pPr lvl="0" rtl="0" algn="l">
              <a:lnSpc>
                <a:spcPct val="115000"/>
              </a:lnSpc>
              <a:spcBef>
                <a:spcPts val="800"/>
              </a:spcBef>
              <a:buNone/>
            </a:pPr>
            <a:r>
              <a:t/>
            </a:r>
            <a:endParaRPr sz="2000">
              <a:solidFill>
                <a:srgbClr val="FFFFFF"/>
              </a:solidFill>
              <a:latin typeface="Times New Roman"/>
              <a:ea typeface="Times New Roman"/>
              <a:cs typeface="Times New Roman"/>
              <a:sym typeface="Times New Roman"/>
            </a:endParaRPr>
          </a:p>
          <a:p>
            <a:pPr lvl="0" rtl="0" algn="l">
              <a:lnSpc>
                <a:spcPct val="115000"/>
              </a:lnSpc>
              <a:spcBef>
                <a:spcPts val="800"/>
              </a:spcBef>
              <a:buNone/>
            </a:pPr>
            <a:r>
              <a:t/>
            </a:r>
            <a:endParaRPr sz="2000">
              <a:solidFill>
                <a:srgbClr val="FFFFFF"/>
              </a:solidFill>
            </a:endParaRPr>
          </a:p>
          <a:p>
            <a:pPr lvl="0" rtl="0" algn="l">
              <a:lnSpc>
                <a:spcPct val="115000"/>
              </a:lnSpc>
              <a:spcBef>
                <a:spcPts val="800"/>
              </a:spcBef>
              <a:buClr>
                <a:schemeClr val="dk1"/>
              </a:buClr>
              <a:buSzPct val="55000"/>
              <a:buFont typeface="Arial"/>
              <a:buNone/>
            </a:pPr>
            <a:r>
              <a:t/>
            </a:r>
            <a:endParaRPr sz="2000">
              <a:solidFill>
                <a:srgbClr val="FFFFFF"/>
              </a:solidFill>
            </a:endParaRPr>
          </a:p>
          <a:p>
            <a:pPr lvl="0" algn="l">
              <a:spcBef>
                <a:spcPts val="0"/>
              </a:spcBef>
              <a:buNone/>
            </a:pPr>
            <a:r>
              <a:t/>
            </a:r>
            <a:endParaRPr sz="2000">
              <a:solidFill>
                <a:srgbClr val="FFFFFF"/>
              </a:solidFill>
            </a:endParaRPr>
          </a:p>
        </p:txBody>
      </p:sp>
      <p:sp>
        <p:nvSpPr>
          <p:cNvPr id="468" name="Shape 468"/>
          <p:cNvSpPr txBox="1"/>
          <p:nvPr>
            <p:ph type="title"/>
          </p:nvPr>
        </p:nvSpPr>
        <p:spPr>
          <a:xfrm>
            <a:off x="681000" y="328100"/>
            <a:ext cx="8005800" cy="701100"/>
          </a:xfrm>
          <a:prstGeom prst="rect">
            <a:avLst/>
          </a:prstGeom>
        </p:spPr>
        <p:txBody>
          <a:bodyPr anchorCtr="0" anchor="ctr" bIns="91425" lIns="91425" rIns="91425" tIns="91425">
            <a:noAutofit/>
          </a:bodyPr>
          <a:lstStyle/>
          <a:p>
            <a:pPr lvl="0">
              <a:spcBef>
                <a:spcPts val="0"/>
              </a:spcBef>
              <a:buNone/>
            </a:pPr>
            <a:r>
              <a:rPr b="1" lang="en-US" sz="2800">
                <a:latin typeface="Times New Roman"/>
                <a:ea typeface="Times New Roman"/>
                <a:cs typeface="Times New Roman"/>
                <a:sym typeface="Times New Roman"/>
              </a:rPr>
              <a:t>So who were Progressives and what did they want?</a:t>
            </a:r>
          </a:p>
        </p:txBody>
      </p:sp>
      <p:sp>
        <p:nvSpPr>
          <p:cNvPr id="469" name="Shape 469"/>
          <p:cNvSpPr txBox="1"/>
          <p:nvPr/>
        </p:nvSpPr>
        <p:spPr>
          <a:xfrm>
            <a:off x="4894050" y="1697875"/>
            <a:ext cx="4250100" cy="4783200"/>
          </a:xfrm>
          <a:prstGeom prst="rect">
            <a:avLst/>
          </a:prstGeom>
          <a:noFill/>
          <a:ln>
            <a:noFill/>
          </a:ln>
        </p:spPr>
        <p:txBody>
          <a:bodyPr anchorCtr="0" anchor="ctr" bIns="91425" lIns="91425" rIns="91425" tIns="91425">
            <a:noAutofit/>
          </a:bodyPr>
          <a:lstStyle/>
          <a:p>
            <a:pPr indent="-381000" lvl="0" marL="457200" rtl="0">
              <a:lnSpc>
                <a:spcPct val="115000"/>
              </a:lnSpc>
              <a:spcBef>
                <a:spcPts val="800"/>
              </a:spcBef>
              <a:buClr>
                <a:srgbClr val="FFFFFF"/>
              </a:buClr>
              <a:buSzPct val="100000"/>
              <a:buFont typeface="Times New Roman"/>
              <a:buChar char="●"/>
            </a:pPr>
            <a:r>
              <a:rPr lang="en-US" sz="2400">
                <a:solidFill>
                  <a:srgbClr val="FFFFFF"/>
                </a:solidFill>
                <a:latin typeface="Times New Roman"/>
                <a:ea typeface="Times New Roman"/>
                <a:cs typeface="Times New Roman"/>
                <a:sym typeface="Times New Roman"/>
              </a:rPr>
              <a:t>Activist govt. can enhance, rather than harm freedom (NEW IDEA IN USA)</a:t>
            </a:r>
          </a:p>
          <a:p>
            <a:pPr lvl="0" rtl="0">
              <a:lnSpc>
                <a:spcPct val="115000"/>
              </a:lnSpc>
              <a:spcBef>
                <a:spcPts val="800"/>
              </a:spcBef>
              <a:buNone/>
            </a:pPr>
            <a:r>
              <a:t/>
            </a:r>
            <a:endParaRPr sz="2400">
              <a:solidFill>
                <a:srgbClr val="FFFFFF"/>
              </a:solidFill>
              <a:latin typeface="Times New Roman"/>
              <a:ea typeface="Times New Roman"/>
              <a:cs typeface="Times New Roman"/>
              <a:sym typeface="Times New Roman"/>
            </a:endParaRPr>
          </a:p>
          <a:p>
            <a:pPr indent="-381000" lvl="0" marL="457200" rtl="0">
              <a:lnSpc>
                <a:spcPct val="115000"/>
              </a:lnSpc>
              <a:spcBef>
                <a:spcPts val="800"/>
              </a:spcBef>
              <a:buClr>
                <a:srgbClr val="FFFFFF"/>
              </a:buClr>
              <a:buSzPct val="100000"/>
              <a:buFont typeface="Times New Roman"/>
              <a:buChar char="●"/>
            </a:pPr>
            <a:r>
              <a:rPr lang="en-US" sz="2400">
                <a:solidFill>
                  <a:srgbClr val="FFFFFF"/>
                </a:solidFill>
                <a:latin typeface="Times New Roman"/>
                <a:ea typeface="Times New Roman"/>
                <a:cs typeface="Times New Roman"/>
                <a:sym typeface="Times New Roman"/>
              </a:rPr>
              <a:t>Regulation, not destruction of current system</a:t>
            </a:r>
          </a:p>
          <a:p>
            <a:pPr lvl="0" rtl="0">
              <a:lnSpc>
                <a:spcPct val="115000"/>
              </a:lnSpc>
              <a:spcBef>
                <a:spcPts val="800"/>
              </a:spcBef>
              <a:buNone/>
            </a:pPr>
            <a:r>
              <a:t/>
            </a:r>
            <a:endParaRPr sz="2400">
              <a:solidFill>
                <a:srgbClr val="FFFFFF"/>
              </a:solidFill>
              <a:latin typeface="Times New Roman"/>
              <a:ea typeface="Times New Roman"/>
              <a:cs typeface="Times New Roman"/>
              <a:sym typeface="Times New Roman"/>
            </a:endParaRPr>
          </a:p>
          <a:p>
            <a:pPr indent="-381000" lvl="0" marL="457200" rtl="0">
              <a:lnSpc>
                <a:spcPct val="115000"/>
              </a:lnSpc>
              <a:spcBef>
                <a:spcPts val="800"/>
              </a:spcBef>
              <a:buClr>
                <a:srgbClr val="FFFFFF"/>
              </a:buClr>
              <a:buSzPct val="100000"/>
              <a:buFont typeface="Times New Roman"/>
              <a:buChar char="●"/>
            </a:pPr>
            <a:r>
              <a:rPr lang="en-US" sz="2400">
                <a:solidFill>
                  <a:srgbClr val="FFFFFF"/>
                </a:solidFill>
                <a:latin typeface="Times New Roman"/>
                <a:ea typeface="Times New Roman"/>
                <a:cs typeface="Times New Roman"/>
                <a:sym typeface="Times New Roman"/>
              </a:rPr>
              <a:t>More democratic political process </a:t>
            </a:r>
          </a:p>
          <a:p>
            <a:pPr indent="-342900" lvl="1" marL="914400" rtl="0">
              <a:lnSpc>
                <a:spcPct val="115000"/>
              </a:lnSpc>
              <a:spcBef>
                <a:spcPts val="800"/>
              </a:spcBef>
              <a:buClr>
                <a:srgbClr val="FFFFFF"/>
              </a:buClr>
              <a:buSzPct val="100000"/>
              <a:buFont typeface="Times New Roman"/>
              <a:buChar char="○"/>
            </a:pPr>
            <a:r>
              <a:rPr lang="en-US" sz="1800">
                <a:solidFill>
                  <a:srgbClr val="FFFFFF"/>
                </a:solidFill>
                <a:latin typeface="Times New Roman"/>
                <a:ea typeface="Times New Roman"/>
                <a:cs typeface="Times New Roman"/>
                <a:sym typeface="Times New Roman"/>
              </a:rPr>
              <a:t>ie: Direct primary, 17th Amendment, non-colored ballot, Recall</a:t>
            </a: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73" name="Shape 473"/>
        <p:cNvGrpSpPr/>
        <p:nvPr/>
      </p:nvGrpSpPr>
      <p:grpSpPr>
        <a:xfrm>
          <a:off x="0" y="0"/>
          <a:ext cx="0" cy="0"/>
          <a:chOff x="0" y="0"/>
          <a:chExt cx="0" cy="0"/>
        </a:xfrm>
      </p:grpSpPr>
      <p:sp>
        <p:nvSpPr>
          <p:cNvPr id="474" name="Shape 474"/>
          <p:cNvSpPr txBox="1"/>
          <p:nvPr>
            <p:ph idx="1" type="body"/>
          </p:nvPr>
        </p:nvSpPr>
        <p:spPr>
          <a:xfrm>
            <a:off x="457200" y="2020824"/>
            <a:ext cx="8229600" cy="4075199"/>
          </a:xfrm>
          <a:prstGeom prst="rect">
            <a:avLst/>
          </a:prstGeom>
        </p:spPr>
        <p:txBody>
          <a:bodyPr anchorCtr="0" anchor="t" bIns="91425" lIns="91425" rIns="91425" tIns="91425">
            <a:noAutofit/>
          </a:bodyPr>
          <a:lstStyle/>
          <a:p>
            <a:pPr lvl="0" rtl="0">
              <a:spcBef>
                <a:spcPts val="0"/>
              </a:spcBef>
              <a:buNone/>
            </a:pPr>
            <a:r>
              <a:rPr lang="en-US" sz="2400">
                <a:solidFill>
                  <a:srgbClr val="FFFFFF"/>
                </a:solidFill>
                <a:latin typeface="Times New Roman"/>
                <a:ea typeface="Times New Roman"/>
                <a:cs typeface="Times New Roman"/>
                <a:sym typeface="Times New Roman"/>
              </a:rPr>
              <a:t>What did TR think about President Lincoln?  Why do you think he quoted him so much?</a:t>
            </a:r>
          </a:p>
          <a:p>
            <a:pPr lvl="0" rtl="0">
              <a:spcBef>
                <a:spcPts val="0"/>
              </a:spcBef>
              <a:buNone/>
            </a:pPr>
            <a:r>
              <a:t/>
            </a:r>
            <a:endParaRPr sz="2400">
              <a:solidFill>
                <a:srgbClr val="FFFFFF"/>
              </a:solidFill>
              <a:latin typeface="Times New Roman"/>
              <a:ea typeface="Times New Roman"/>
              <a:cs typeface="Times New Roman"/>
              <a:sym typeface="Times New Roman"/>
            </a:endParaRPr>
          </a:p>
          <a:p>
            <a:pPr lvl="0" rtl="0">
              <a:spcBef>
                <a:spcPts val="0"/>
              </a:spcBef>
              <a:buNone/>
            </a:pPr>
            <a:r>
              <a:rPr lang="en-US" sz="2400">
                <a:solidFill>
                  <a:srgbClr val="FFFFFF"/>
                </a:solidFill>
                <a:latin typeface="Times New Roman"/>
                <a:ea typeface="Times New Roman"/>
                <a:cs typeface="Times New Roman"/>
                <a:sym typeface="Times New Roman"/>
              </a:rPr>
              <a:t>How did TR feel about capitalism?</a:t>
            </a:r>
          </a:p>
          <a:p>
            <a:pPr lvl="0" rtl="0" algn="l">
              <a:spcBef>
                <a:spcPts val="0"/>
              </a:spcBef>
              <a:buNone/>
            </a:pPr>
            <a:r>
              <a:t/>
            </a:r>
            <a:endParaRPr sz="2400">
              <a:solidFill>
                <a:srgbClr val="FFFFFF"/>
              </a:solidFill>
              <a:latin typeface="Times New Roman"/>
              <a:ea typeface="Times New Roman"/>
              <a:cs typeface="Times New Roman"/>
              <a:sym typeface="Times New Roman"/>
            </a:endParaRPr>
          </a:p>
          <a:p>
            <a:pPr lvl="0" rtl="0">
              <a:spcBef>
                <a:spcPts val="0"/>
              </a:spcBef>
              <a:buNone/>
            </a:pPr>
            <a:r>
              <a:rPr lang="en-US" sz="2400">
                <a:solidFill>
                  <a:srgbClr val="FFFFFF"/>
                </a:solidFill>
                <a:latin typeface="Times New Roman"/>
                <a:ea typeface="Times New Roman"/>
                <a:cs typeface="Times New Roman"/>
                <a:sym typeface="Times New Roman"/>
              </a:rPr>
              <a:t>How do you know TR was worried about being labeled a Communist?</a:t>
            </a:r>
          </a:p>
          <a:p>
            <a:pPr lvl="0" rtl="0">
              <a:spcBef>
                <a:spcPts val="0"/>
              </a:spcBef>
              <a:buNone/>
            </a:pPr>
            <a:r>
              <a:t/>
            </a:r>
            <a:endParaRPr sz="2400">
              <a:solidFill>
                <a:srgbClr val="FFFFFF"/>
              </a:solidFill>
              <a:latin typeface="Times New Roman"/>
              <a:ea typeface="Times New Roman"/>
              <a:cs typeface="Times New Roman"/>
              <a:sym typeface="Times New Roman"/>
            </a:endParaRPr>
          </a:p>
          <a:p>
            <a:pPr lvl="0">
              <a:spcBef>
                <a:spcPts val="0"/>
              </a:spcBef>
              <a:buNone/>
            </a:pPr>
            <a:r>
              <a:rPr lang="en-US" sz="2400">
                <a:solidFill>
                  <a:srgbClr val="FFFFFF"/>
                </a:solidFill>
                <a:latin typeface="Times New Roman"/>
                <a:ea typeface="Times New Roman"/>
                <a:cs typeface="Times New Roman"/>
                <a:sym typeface="Times New Roman"/>
              </a:rPr>
              <a:t>Choose a quote that you think best captures Roosevelt’s Progressive thinking and analyze.</a:t>
            </a:r>
          </a:p>
        </p:txBody>
      </p:sp>
      <p:sp>
        <p:nvSpPr>
          <p:cNvPr id="475" name="Shape 475"/>
          <p:cNvSpPr txBox="1"/>
          <p:nvPr>
            <p:ph type="title"/>
          </p:nvPr>
        </p:nvSpPr>
        <p:spPr>
          <a:xfrm>
            <a:off x="1697900" y="391725"/>
            <a:ext cx="5544899" cy="701100"/>
          </a:xfrm>
          <a:prstGeom prst="rect">
            <a:avLst/>
          </a:prstGeom>
        </p:spPr>
        <p:txBody>
          <a:bodyPr anchorCtr="0" anchor="ctr" bIns="91425" lIns="91425" rIns="91425" tIns="91425">
            <a:noAutofit/>
          </a:bodyPr>
          <a:lstStyle/>
          <a:p>
            <a:pPr lvl="0">
              <a:spcBef>
                <a:spcPts val="0"/>
              </a:spcBef>
              <a:buNone/>
            </a:pPr>
            <a:r>
              <a:rPr b="1" lang="en-US" sz="3000">
                <a:latin typeface="Times New Roman"/>
                <a:ea typeface="Times New Roman"/>
                <a:cs typeface="Times New Roman"/>
                <a:sym typeface="Times New Roman"/>
              </a:rPr>
              <a:t>Primary Source Speech from TR</a:t>
            </a: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79" name="Shape 479"/>
        <p:cNvGrpSpPr/>
        <p:nvPr/>
      </p:nvGrpSpPr>
      <p:grpSpPr>
        <a:xfrm>
          <a:off x="0" y="0"/>
          <a:ext cx="0" cy="0"/>
          <a:chOff x="0" y="0"/>
          <a:chExt cx="0" cy="0"/>
        </a:xfrm>
      </p:grpSpPr>
      <p:sp>
        <p:nvSpPr>
          <p:cNvPr id="480" name="Shape 480"/>
          <p:cNvSpPr txBox="1"/>
          <p:nvPr>
            <p:ph idx="1" type="body"/>
          </p:nvPr>
        </p:nvSpPr>
        <p:spPr>
          <a:xfrm>
            <a:off x="0" y="1362100"/>
            <a:ext cx="5337599" cy="4761000"/>
          </a:xfrm>
          <a:prstGeom prst="rect">
            <a:avLst/>
          </a:prstGeom>
        </p:spPr>
        <p:txBody>
          <a:bodyPr anchorCtr="0" anchor="t" bIns="91425" lIns="91425" rIns="91425" tIns="91425">
            <a:noAutofit/>
          </a:bodyPr>
          <a:lstStyle/>
          <a:p>
            <a:pPr indent="-355600" lvl="0" marL="457200" rtl="0" algn="l">
              <a:lnSpc>
                <a:spcPct val="115000"/>
              </a:lnSpc>
              <a:spcBef>
                <a:spcPts val="800"/>
              </a:spcBef>
              <a:buClr>
                <a:srgbClr val="FFFFFF"/>
              </a:buClr>
              <a:buSzPct val="100000"/>
              <a:buFont typeface="Times New Roman"/>
              <a:buChar char="●"/>
            </a:pPr>
            <a:r>
              <a:rPr lang="en-US" sz="2000">
                <a:solidFill>
                  <a:srgbClr val="FFFFFF"/>
                </a:solidFill>
                <a:latin typeface="Times New Roman"/>
                <a:ea typeface="Times New Roman"/>
                <a:cs typeface="Times New Roman"/>
                <a:sym typeface="Times New Roman"/>
              </a:rPr>
              <a:t>Used the Sherman Anti-Trust Act to challenge business monopolies </a:t>
            </a:r>
          </a:p>
          <a:p>
            <a:pPr lvl="0" rtl="0" algn="l">
              <a:lnSpc>
                <a:spcPct val="115000"/>
              </a:lnSpc>
              <a:spcBef>
                <a:spcPts val="800"/>
              </a:spcBef>
              <a:buNone/>
            </a:pPr>
            <a:r>
              <a:t/>
            </a:r>
            <a:endParaRPr sz="2000">
              <a:solidFill>
                <a:srgbClr val="FFFFFF"/>
              </a:solidFill>
              <a:latin typeface="Times New Roman"/>
              <a:ea typeface="Times New Roman"/>
              <a:cs typeface="Times New Roman"/>
              <a:sym typeface="Times New Roman"/>
            </a:endParaRPr>
          </a:p>
          <a:p>
            <a:pPr indent="-355600" lvl="0" marL="457200" rtl="0" algn="l">
              <a:lnSpc>
                <a:spcPct val="115000"/>
              </a:lnSpc>
              <a:spcBef>
                <a:spcPts val="800"/>
              </a:spcBef>
              <a:buClr>
                <a:srgbClr val="FFFFFF"/>
              </a:buClr>
              <a:buSzPct val="100000"/>
              <a:buFont typeface="Times New Roman"/>
              <a:buChar char="●"/>
            </a:pPr>
            <a:r>
              <a:rPr lang="en-US" sz="2000">
                <a:solidFill>
                  <a:srgbClr val="FFFFFF"/>
                </a:solidFill>
                <a:latin typeface="Times New Roman"/>
                <a:ea typeface="Times New Roman"/>
                <a:cs typeface="Times New Roman"/>
                <a:sym typeface="Times New Roman"/>
              </a:rPr>
              <a:t>Brought suit against the Northern Securities Company (a railroad trust) in 1902</a:t>
            </a:r>
          </a:p>
          <a:p>
            <a:pPr lvl="0" rtl="0" algn="l">
              <a:lnSpc>
                <a:spcPct val="115000"/>
              </a:lnSpc>
              <a:spcBef>
                <a:spcPts val="800"/>
              </a:spcBef>
              <a:buNone/>
            </a:pPr>
            <a:r>
              <a:t/>
            </a:r>
            <a:endParaRPr sz="2000">
              <a:solidFill>
                <a:srgbClr val="FFFFFF"/>
              </a:solidFill>
              <a:latin typeface="Times New Roman"/>
              <a:ea typeface="Times New Roman"/>
              <a:cs typeface="Times New Roman"/>
              <a:sym typeface="Times New Roman"/>
            </a:endParaRPr>
          </a:p>
          <a:p>
            <a:pPr lvl="0" rtl="0" algn="l">
              <a:lnSpc>
                <a:spcPct val="115000"/>
              </a:lnSpc>
              <a:spcBef>
                <a:spcPts val="800"/>
              </a:spcBef>
              <a:buNone/>
            </a:pPr>
            <a:r>
              <a:t/>
            </a:r>
            <a:endParaRPr sz="2000">
              <a:solidFill>
                <a:srgbClr val="FFFFFF"/>
              </a:solidFill>
              <a:latin typeface="Times New Roman"/>
              <a:ea typeface="Times New Roman"/>
              <a:cs typeface="Times New Roman"/>
              <a:sym typeface="Times New Roman"/>
            </a:endParaRPr>
          </a:p>
          <a:p>
            <a:pPr indent="-355600" lvl="0" marL="457200" rtl="0" algn="l">
              <a:lnSpc>
                <a:spcPct val="115000"/>
              </a:lnSpc>
              <a:spcBef>
                <a:spcPts val="800"/>
              </a:spcBef>
              <a:buClr>
                <a:srgbClr val="FFFFFF"/>
              </a:buClr>
              <a:buSzPct val="100000"/>
              <a:buFont typeface="Times New Roman"/>
              <a:buChar char="●"/>
            </a:pPr>
            <a:r>
              <a:rPr lang="en-US" sz="2000">
                <a:solidFill>
                  <a:srgbClr val="FFFFFF"/>
                </a:solidFill>
                <a:latin typeface="Times New Roman"/>
                <a:ea typeface="Times New Roman"/>
                <a:cs typeface="Times New Roman"/>
                <a:sym typeface="Times New Roman"/>
              </a:rPr>
              <a:t>Regulation was a means to level the playing field and provide the “square deal” to citizens.</a:t>
            </a:r>
          </a:p>
          <a:p>
            <a:pPr lvl="0" rtl="0" algn="l">
              <a:lnSpc>
                <a:spcPct val="115000"/>
              </a:lnSpc>
              <a:spcBef>
                <a:spcPts val="800"/>
              </a:spcBef>
              <a:buNone/>
            </a:pPr>
            <a:r>
              <a:t/>
            </a:r>
            <a:endParaRPr sz="2000">
              <a:solidFill>
                <a:srgbClr val="FFFFFF"/>
              </a:solidFill>
              <a:latin typeface="Times New Roman"/>
              <a:ea typeface="Times New Roman"/>
              <a:cs typeface="Times New Roman"/>
              <a:sym typeface="Times New Roman"/>
            </a:endParaRPr>
          </a:p>
          <a:p>
            <a:pPr indent="-355600" lvl="0" marL="457200" rtl="0" algn="l">
              <a:lnSpc>
                <a:spcPct val="115000"/>
              </a:lnSpc>
              <a:spcBef>
                <a:spcPts val="800"/>
              </a:spcBef>
              <a:buClr>
                <a:srgbClr val="FFFFFF"/>
              </a:buClr>
              <a:buSzPct val="100000"/>
              <a:buFont typeface="Times New Roman"/>
              <a:buChar char="●"/>
            </a:pPr>
            <a:r>
              <a:rPr lang="en-US" sz="2000">
                <a:solidFill>
                  <a:srgbClr val="FFFFFF"/>
                </a:solidFill>
                <a:latin typeface="Times New Roman"/>
                <a:ea typeface="Times New Roman"/>
                <a:cs typeface="Times New Roman"/>
                <a:sym typeface="Times New Roman"/>
              </a:rPr>
              <a:t>“Bully-Pulpit” </a:t>
            </a:r>
            <a:r>
              <a:rPr lang="en-US" sz="800" u="sng">
                <a:solidFill>
                  <a:schemeClr val="hlink"/>
                </a:solidFill>
                <a:latin typeface="Times New Roman"/>
                <a:ea typeface="Times New Roman"/>
                <a:cs typeface="Times New Roman"/>
                <a:sym typeface="Times New Roman"/>
                <a:hlinkClick r:id="rId3"/>
              </a:rPr>
              <a:t>http://www.pbs.org/wgbh/americanexperience/features/general-article/tr-know/</a:t>
            </a:r>
          </a:p>
          <a:p>
            <a:pPr lvl="0" rtl="0" algn="l">
              <a:lnSpc>
                <a:spcPct val="115000"/>
              </a:lnSpc>
              <a:spcBef>
                <a:spcPts val="800"/>
              </a:spcBef>
              <a:buNone/>
            </a:pPr>
            <a:r>
              <a:rPr lang="en-US" sz="2000">
                <a:solidFill>
                  <a:srgbClr val="FFFFFF"/>
                </a:solidFill>
                <a:latin typeface="Times New Roman"/>
                <a:ea typeface="Times New Roman"/>
                <a:cs typeface="Times New Roman"/>
                <a:sym typeface="Times New Roman"/>
              </a:rPr>
              <a:t> </a:t>
            </a:r>
          </a:p>
          <a:p>
            <a:pPr lvl="0">
              <a:spcBef>
                <a:spcPts val="0"/>
              </a:spcBef>
              <a:buNone/>
            </a:pPr>
            <a:r>
              <a:t/>
            </a:r>
            <a:endParaRPr sz="1800">
              <a:latin typeface="Times New Roman"/>
              <a:ea typeface="Times New Roman"/>
              <a:cs typeface="Times New Roman"/>
              <a:sym typeface="Times New Roman"/>
            </a:endParaRPr>
          </a:p>
        </p:txBody>
      </p:sp>
      <p:sp>
        <p:nvSpPr>
          <p:cNvPr id="481" name="Shape 481"/>
          <p:cNvSpPr txBox="1"/>
          <p:nvPr>
            <p:ph type="title"/>
          </p:nvPr>
        </p:nvSpPr>
        <p:spPr>
          <a:xfrm>
            <a:off x="2514600" y="357659"/>
            <a:ext cx="4114800" cy="701100"/>
          </a:xfrm>
          <a:prstGeom prst="rect">
            <a:avLst/>
          </a:prstGeom>
        </p:spPr>
        <p:txBody>
          <a:bodyPr anchorCtr="0" anchor="ctr" bIns="91425" lIns="91425" rIns="91425" tIns="91425">
            <a:noAutofit/>
          </a:bodyPr>
          <a:lstStyle/>
          <a:p>
            <a:pPr lvl="0">
              <a:spcBef>
                <a:spcPts val="0"/>
              </a:spcBef>
              <a:buNone/>
            </a:pPr>
            <a:r>
              <a:rPr b="1" lang="en-US" sz="3000">
                <a:latin typeface="Times New Roman"/>
                <a:ea typeface="Times New Roman"/>
                <a:cs typeface="Times New Roman"/>
                <a:sym typeface="Times New Roman"/>
              </a:rPr>
              <a:t>Trust-Buster</a:t>
            </a:r>
          </a:p>
        </p:txBody>
      </p:sp>
      <p:pic>
        <p:nvPicPr>
          <p:cNvPr id="482" name="Shape 482"/>
          <p:cNvPicPr preferRelativeResize="0"/>
          <p:nvPr/>
        </p:nvPicPr>
        <p:blipFill>
          <a:blip r:embed="rId4">
            <a:alphaModFix/>
          </a:blip>
          <a:stretch>
            <a:fillRect/>
          </a:stretch>
        </p:blipFill>
        <p:spPr>
          <a:xfrm>
            <a:off x="5147575" y="1852523"/>
            <a:ext cx="3996423" cy="435610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8" name="Shape 128"/>
        <p:cNvGrpSpPr/>
        <p:nvPr/>
      </p:nvGrpSpPr>
      <p:grpSpPr>
        <a:xfrm>
          <a:off x="0" y="0"/>
          <a:ext cx="0" cy="0"/>
          <a:chOff x="0" y="0"/>
          <a:chExt cx="0" cy="0"/>
        </a:xfrm>
      </p:grpSpPr>
      <p:pic>
        <p:nvPicPr>
          <p:cNvPr descr="DIVI369" id="129" name="Shape 129"/>
          <p:cNvPicPr preferRelativeResize="0"/>
          <p:nvPr>
            <p:ph idx="1" type="body"/>
          </p:nvPr>
        </p:nvPicPr>
        <p:blipFill rotWithShape="1">
          <a:blip r:embed="rId3">
            <a:alphaModFix/>
          </a:blip>
          <a:srcRect b="0" l="0" r="0" t="0"/>
          <a:stretch/>
        </p:blipFill>
        <p:spPr>
          <a:xfrm>
            <a:off x="1865313" y="1600200"/>
            <a:ext cx="5449800" cy="3335400"/>
          </a:xfrm>
          <a:prstGeom prst="rect">
            <a:avLst/>
          </a:prstGeom>
          <a:noFill/>
          <a:ln cap="flat" cmpd="sng" w="9525">
            <a:solidFill>
              <a:schemeClr val="dk1"/>
            </a:solidFill>
            <a:prstDash val="solid"/>
            <a:miter/>
            <a:headEnd len="med" w="med" type="none"/>
            <a:tailEnd len="med" w="med" type="none"/>
          </a:ln>
        </p:spPr>
      </p:pic>
      <p:sp>
        <p:nvSpPr>
          <p:cNvPr id="130" name="Shape 130"/>
          <p:cNvSpPr txBox="1"/>
          <p:nvPr>
            <p:ph type="title"/>
          </p:nvPr>
        </p:nvSpPr>
        <p:spPr>
          <a:xfrm>
            <a:off x="457200" y="381000"/>
            <a:ext cx="8229600" cy="1143000"/>
          </a:xfrm>
          <a:prstGeom prst="rect">
            <a:avLst/>
          </a:prstGeom>
          <a:noFill/>
          <a:ln cap="flat" cmpd="sng" w="76200">
            <a:solidFill>
              <a:schemeClr val="lt1"/>
            </a:solidFill>
            <a:prstDash val="solid"/>
            <a:miter/>
            <a:headEnd len="med" w="med" type="none"/>
            <a:tailEnd len="med" w="med" type="none"/>
          </a:ln>
        </p:spPr>
        <p:txBody>
          <a:bodyPr anchorCtr="0" anchor="ctr" bIns="44450" lIns="90475" rIns="90475" tIns="44450">
            <a:noAutofit/>
          </a:bodyPr>
          <a:lstStyle/>
          <a:p>
            <a:pPr indent="0" lvl="0" marL="0" marR="0" rtl="0" algn="ctr">
              <a:spcBef>
                <a:spcPts val="0"/>
              </a:spcBef>
              <a:buClr>
                <a:srgbClr val="FFFF99"/>
              </a:buClr>
              <a:buSzPct val="25000"/>
              <a:buFont typeface="Arial"/>
              <a:buNone/>
            </a:pPr>
            <a:r>
              <a:rPr b="0" i="0" lang="en-US" sz="4850" u="none" cap="none" strike="noStrike">
                <a:solidFill>
                  <a:srgbClr val="FFFF99"/>
                </a:solidFill>
                <a:latin typeface="Arial"/>
                <a:ea typeface="Arial"/>
                <a:cs typeface="Arial"/>
                <a:sym typeface="Arial"/>
              </a:rPr>
              <a:t>U. S. PATENTS GRANTED</a:t>
            </a:r>
          </a:p>
        </p:txBody>
      </p:sp>
      <p:sp>
        <p:nvSpPr>
          <p:cNvPr id="131" name="Shape 131"/>
          <p:cNvSpPr txBox="1"/>
          <p:nvPr/>
        </p:nvSpPr>
        <p:spPr>
          <a:xfrm>
            <a:off x="1447800" y="5181600"/>
            <a:ext cx="6934200" cy="453900"/>
          </a:xfrm>
          <a:prstGeom prst="rect">
            <a:avLst/>
          </a:prstGeom>
          <a:noFill/>
          <a:ln>
            <a:noFill/>
          </a:ln>
        </p:spPr>
        <p:txBody>
          <a:bodyPr anchorCtr="0" anchor="t" bIns="44450" lIns="90475" rIns="90475" tIns="44450">
            <a:noAutofit/>
          </a:bodyPr>
          <a:lstStyle/>
          <a:p>
            <a:pPr indent="-285750" lvl="0" marL="742950" marR="0" rtl="0" algn="l">
              <a:spcBef>
                <a:spcPts val="0"/>
              </a:spcBef>
              <a:buSzPct val="25000"/>
              <a:buNone/>
            </a:pPr>
            <a:r>
              <a:rPr b="0" i="0" lang="en-US" sz="2400" u="none" cap="none" strike="noStrike">
                <a:solidFill>
                  <a:srgbClr val="CCFFCC"/>
                </a:solidFill>
                <a:latin typeface="Comic Sans MS"/>
                <a:ea typeface="Comic Sans MS"/>
                <a:cs typeface="Comic Sans MS"/>
                <a:sym typeface="Comic Sans MS"/>
              </a:rPr>
              <a:t>  </a:t>
            </a:r>
            <a:r>
              <a:rPr b="0" i="0" lang="en-US" sz="2400" u="none" cap="none" strike="noStrike">
                <a:solidFill>
                  <a:schemeClr val="lt1"/>
                </a:solidFill>
                <a:latin typeface="Comic Sans MS"/>
                <a:ea typeface="Comic Sans MS"/>
                <a:cs typeface="Comic Sans MS"/>
                <a:sym typeface="Comic Sans MS"/>
              </a:rPr>
              <a:t>1790s → 276 patents issued.</a:t>
            </a:r>
          </a:p>
        </p:txBody>
      </p:sp>
      <p:sp>
        <p:nvSpPr>
          <p:cNvPr id="132" name="Shape 132"/>
          <p:cNvSpPr txBox="1"/>
          <p:nvPr/>
        </p:nvSpPr>
        <p:spPr>
          <a:xfrm>
            <a:off x="1600200" y="5715000"/>
            <a:ext cx="6934200" cy="453900"/>
          </a:xfrm>
          <a:prstGeom prst="rect">
            <a:avLst/>
          </a:prstGeom>
          <a:noFill/>
          <a:ln>
            <a:noFill/>
          </a:ln>
        </p:spPr>
        <p:txBody>
          <a:bodyPr anchorCtr="0" anchor="t" bIns="44450" lIns="90475" rIns="90475" tIns="44450">
            <a:noAutofit/>
          </a:bodyPr>
          <a:lstStyle/>
          <a:p>
            <a:pPr indent="-285750" lvl="0" marL="742950" marR="0" rtl="0" algn="l">
              <a:spcBef>
                <a:spcPts val="0"/>
              </a:spcBef>
              <a:buSzPct val="25000"/>
              <a:buNone/>
            </a:pPr>
            <a:r>
              <a:rPr b="0" i="0" lang="en-US" sz="2400" u="none" cap="none" strike="noStrike">
                <a:solidFill>
                  <a:schemeClr val="lt1"/>
                </a:solidFill>
                <a:latin typeface="Comic Sans MS"/>
                <a:ea typeface="Comic Sans MS"/>
                <a:cs typeface="Comic Sans MS"/>
                <a:sym typeface="Comic Sans MS"/>
              </a:rPr>
              <a:t>1990s → 1,119,220 patents issued. </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2"/>
                                        </p:tgtEl>
                                        <p:attrNameLst>
                                          <p:attrName>style.visibility</p:attrName>
                                        </p:attrNameLst>
                                      </p:cBhvr>
                                      <p:to>
                                        <p:strVal val="visible"/>
                                      </p:to>
                                    </p:set>
                                    <p:animEffect filter="fade" transition="in">
                                      <p:cBhvr>
                                        <p:cTn dur="1000"/>
                                        <p:tgtEl>
                                          <p:spTgt spid="1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6" name="Shape 136"/>
        <p:cNvGrpSpPr/>
        <p:nvPr/>
      </p:nvGrpSpPr>
      <p:grpSpPr>
        <a:xfrm>
          <a:off x="0" y="0"/>
          <a:ext cx="0" cy="0"/>
          <a:chOff x="0" y="0"/>
          <a:chExt cx="0" cy="0"/>
        </a:xfrm>
      </p:grpSpPr>
      <p:sp>
        <p:nvSpPr>
          <p:cNvPr id="137" name="Shape 137"/>
          <p:cNvSpPr txBox="1"/>
          <p:nvPr>
            <p:ph idx="1" type="body"/>
          </p:nvPr>
        </p:nvSpPr>
        <p:spPr>
          <a:xfrm>
            <a:off x="457200" y="2020824"/>
            <a:ext cx="8229600" cy="4075200"/>
          </a:xfrm>
          <a:prstGeom prst="rect">
            <a:avLst/>
          </a:prstGeom>
          <a:noFill/>
          <a:ln>
            <a:noFill/>
          </a:ln>
        </p:spPr>
        <p:txBody>
          <a:bodyPr anchorCtr="0" anchor="t" bIns="45700" lIns="91425" rIns="91425" tIns="45700">
            <a:noAutofit/>
          </a:bodyPr>
          <a:lstStyle/>
          <a:p>
            <a:pPr indent="0" lvl="0" marL="0" marR="0" rtl="0" algn="r">
              <a:lnSpc>
                <a:spcPct val="100000"/>
              </a:lnSpc>
              <a:spcBef>
                <a:spcPts val="0"/>
              </a:spcBef>
              <a:spcAft>
                <a:spcPts val="0"/>
              </a:spcAft>
              <a:buClr>
                <a:schemeClr val="accent1"/>
              </a:buClr>
              <a:buSzPct val="25000"/>
              <a:buFont typeface="Garamond"/>
              <a:buNone/>
            </a:pPr>
            <a:r>
              <a:rPr lang="en-US" sz="2000">
                <a:solidFill>
                  <a:srgbClr val="FF0000"/>
                </a:solidFill>
                <a:latin typeface="Garamond"/>
                <a:ea typeface="Garamond"/>
                <a:cs typeface="Garamond"/>
                <a:sym typeface="Garamond"/>
              </a:rPr>
              <a:t>note the steel wires</a:t>
            </a:r>
          </a:p>
        </p:txBody>
      </p:sp>
      <p:sp>
        <p:nvSpPr>
          <p:cNvPr id="138" name="Shape 138"/>
          <p:cNvSpPr txBox="1"/>
          <p:nvPr>
            <p:ph type="title"/>
          </p:nvPr>
        </p:nvSpPr>
        <p:spPr>
          <a:xfrm>
            <a:off x="4271096" y="381000"/>
            <a:ext cx="4644300" cy="838200"/>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2400" u="none" cap="none" strike="noStrike">
                <a:solidFill>
                  <a:srgbClr val="FF0000"/>
                </a:solidFill>
                <a:latin typeface="Garamond"/>
                <a:ea typeface="Garamond"/>
                <a:cs typeface="Garamond"/>
                <a:sym typeface="Garamond"/>
              </a:rPr>
              <a:t>BROOKLYN BRIDGE: </a:t>
            </a:r>
            <a:br>
              <a:rPr b="1" i="0" lang="en-US" sz="2400" u="none" cap="none" strike="noStrike">
                <a:solidFill>
                  <a:srgbClr val="FF0000"/>
                </a:solidFill>
                <a:latin typeface="Garamond"/>
                <a:ea typeface="Garamond"/>
                <a:cs typeface="Garamond"/>
                <a:sym typeface="Garamond"/>
              </a:rPr>
            </a:br>
            <a:r>
              <a:rPr b="1" i="0" lang="en-US" sz="2400" u="none" cap="none" strike="noStrike">
                <a:solidFill>
                  <a:srgbClr val="FF0000"/>
                </a:solidFill>
                <a:latin typeface="Garamond"/>
                <a:ea typeface="Garamond"/>
                <a:cs typeface="Garamond"/>
                <a:sym typeface="Garamond"/>
              </a:rPr>
              <a:t>JOHN ROEBLING</a:t>
            </a:r>
          </a:p>
        </p:txBody>
      </p:sp>
      <p:pic>
        <p:nvPicPr>
          <p:cNvPr descr="http://www.learningwork.ca/files/images/bridge.jpg" id="139" name="Shape 139"/>
          <p:cNvPicPr preferRelativeResize="0"/>
          <p:nvPr/>
        </p:nvPicPr>
        <p:blipFill rotWithShape="1">
          <a:blip r:embed="rId3">
            <a:alphaModFix/>
          </a:blip>
          <a:srcRect b="0" l="0" r="0" t="0"/>
          <a:stretch/>
        </p:blipFill>
        <p:spPr>
          <a:xfrm>
            <a:off x="0" y="0"/>
            <a:ext cx="4243500" cy="3733800"/>
          </a:xfrm>
          <a:prstGeom prst="rect">
            <a:avLst/>
          </a:prstGeom>
          <a:noFill/>
          <a:ln>
            <a:noFill/>
          </a:ln>
        </p:spPr>
      </p:pic>
      <p:pic>
        <p:nvPicPr>
          <p:cNvPr id="140" name="Shape 140"/>
          <p:cNvPicPr preferRelativeResize="0"/>
          <p:nvPr/>
        </p:nvPicPr>
        <p:blipFill>
          <a:blip r:embed="rId4">
            <a:alphaModFix/>
          </a:blip>
          <a:stretch>
            <a:fillRect/>
          </a:stretch>
        </p:blipFill>
        <p:spPr>
          <a:xfrm>
            <a:off x="2517374" y="2865024"/>
            <a:ext cx="6626627" cy="399297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4" name="Shape 144"/>
        <p:cNvGrpSpPr/>
        <p:nvPr/>
      </p:nvGrpSpPr>
      <p:grpSpPr>
        <a:xfrm>
          <a:off x="0" y="0"/>
          <a:ext cx="0" cy="0"/>
          <a:chOff x="0" y="0"/>
          <a:chExt cx="0" cy="0"/>
        </a:xfrm>
      </p:grpSpPr>
      <p:sp>
        <p:nvSpPr>
          <p:cNvPr id="145" name="Shape 145"/>
          <p:cNvSpPr txBox="1"/>
          <p:nvPr>
            <p:ph type="title"/>
          </p:nvPr>
        </p:nvSpPr>
        <p:spPr>
          <a:xfrm>
            <a:off x="324225" y="2911828"/>
            <a:ext cx="8229600" cy="1613100"/>
          </a:xfrm>
          <a:prstGeom prst="rect">
            <a:avLst/>
          </a:prstGeom>
        </p:spPr>
        <p:txBody>
          <a:bodyPr anchorCtr="0" anchor="ctr" bIns="91425" lIns="91425" rIns="91425" tIns="91425">
            <a:noAutofit/>
          </a:bodyPr>
          <a:lstStyle/>
          <a:p>
            <a:pPr lvl="0">
              <a:spcBef>
                <a:spcPts val="0"/>
              </a:spcBef>
              <a:buNone/>
            </a:pPr>
            <a:r>
              <a:rPr lang="en-US"/>
              <a:t>Oil Industry- </a:t>
            </a:r>
          </a:p>
          <a:p>
            <a:pPr lvl="0">
              <a:spcBef>
                <a:spcPts val="0"/>
              </a:spcBef>
              <a:buNone/>
            </a:pPr>
            <a:r>
              <a:t/>
            </a:r>
            <a:endParaRPr/>
          </a:p>
        </p:txBody>
      </p:sp>
      <p:sp>
        <p:nvSpPr>
          <p:cNvPr id="146" name="Shape 146"/>
          <p:cNvSpPr txBox="1"/>
          <p:nvPr>
            <p:ph idx="1" type="body"/>
          </p:nvPr>
        </p:nvSpPr>
        <p:spPr>
          <a:xfrm>
            <a:off x="191250" y="90250"/>
            <a:ext cx="4375800" cy="4526100"/>
          </a:xfrm>
          <a:prstGeom prst="rect">
            <a:avLst/>
          </a:prstGeom>
        </p:spPr>
        <p:txBody>
          <a:bodyPr anchorCtr="0" anchor="t" bIns="91425" lIns="91425" rIns="91425" tIns="91425">
            <a:noAutofit/>
          </a:bodyPr>
          <a:lstStyle/>
          <a:p>
            <a:pPr lvl="0">
              <a:spcBef>
                <a:spcPts val="0"/>
              </a:spcBef>
              <a:buNone/>
            </a:pPr>
            <a:r>
              <a:rPr lang="en-US" sz="2400"/>
              <a:t>Originally- Kerosene- Light</a:t>
            </a:r>
          </a:p>
          <a:p>
            <a:pPr lvl="0">
              <a:spcBef>
                <a:spcPts val="0"/>
              </a:spcBef>
              <a:buNone/>
            </a:pPr>
            <a:r>
              <a:rPr lang="en-US" sz="2400"/>
              <a:t>Whale OIl Prices had skyrocketed</a:t>
            </a:r>
          </a:p>
          <a:p>
            <a:pPr lvl="0">
              <a:spcBef>
                <a:spcPts val="0"/>
              </a:spcBef>
              <a:buNone/>
            </a:pPr>
            <a:r>
              <a:rPr lang="en-US" sz="2400"/>
              <a:t>W. Pennsylvania lands- literally saturated oil</a:t>
            </a:r>
          </a:p>
          <a:p>
            <a:pPr lvl="0" rtl="0">
              <a:spcBef>
                <a:spcPts val="0"/>
              </a:spcBef>
              <a:buNone/>
            </a:pPr>
            <a:r>
              <a:rPr lang="en-US" sz="2400"/>
              <a:t>Water well technology to find oil Wild-Catters</a:t>
            </a:r>
          </a:p>
          <a:p>
            <a:pPr lvl="0">
              <a:spcBef>
                <a:spcPts val="0"/>
              </a:spcBef>
              <a:buNone/>
            </a:pPr>
            <a:r>
              <a:t/>
            </a:r>
            <a:endParaRPr/>
          </a:p>
        </p:txBody>
      </p:sp>
      <p:sp>
        <p:nvSpPr>
          <p:cNvPr id="147" name="Shape 147"/>
          <p:cNvSpPr txBox="1"/>
          <p:nvPr>
            <p:ph idx="2" type="body"/>
          </p:nvPr>
        </p:nvSpPr>
        <p:spPr>
          <a:xfrm>
            <a:off x="4768300" y="90250"/>
            <a:ext cx="4375800" cy="4526100"/>
          </a:xfrm>
          <a:prstGeom prst="rect">
            <a:avLst/>
          </a:prstGeom>
        </p:spPr>
        <p:txBody>
          <a:bodyPr anchorCtr="0" anchor="t" bIns="91425" lIns="91425" rIns="91425" tIns="91425">
            <a:noAutofit/>
          </a:bodyPr>
          <a:lstStyle/>
          <a:p>
            <a:pPr lvl="0">
              <a:spcBef>
                <a:spcPts val="0"/>
              </a:spcBef>
              <a:buNone/>
            </a:pPr>
            <a:r>
              <a:rPr lang="en-US" sz="2400"/>
              <a:t>New Oil Industry</a:t>
            </a:r>
          </a:p>
          <a:p>
            <a:pPr lvl="0">
              <a:spcBef>
                <a:spcPts val="0"/>
              </a:spcBef>
              <a:buNone/>
            </a:pPr>
            <a:r>
              <a:rPr lang="en-US" sz="2400"/>
              <a:t>big initial investment but once tapped continual payoff</a:t>
            </a:r>
          </a:p>
          <a:p>
            <a:pPr lvl="0">
              <a:spcBef>
                <a:spcPts val="0"/>
              </a:spcBef>
              <a:buNone/>
            </a:pPr>
            <a:r>
              <a:rPr lang="en-US" sz="2400"/>
              <a:t>Some small derricks have been pumping oil for decades</a:t>
            </a:r>
          </a:p>
          <a:p>
            <a:pPr lvl="0">
              <a:spcBef>
                <a:spcPts val="0"/>
              </a:spcBef>
              <a:buNone/>
            </a:pPr>
            <a:r>
              <a:rPr lang="en-US" sz="2400"/>
              <a:t>Rockefeller gets a footing</a:t>
            </a:r>
          </a:p>
          <a:p>
            <a:pPr lvl="0">
              <a:spcBef>
                <a:spcPts val="0"/>
              </a:spcBef>
              <a:buNone/>
            </a:pPr>
            <a:r>
              <a:rPr lang="en-US" sz="2400"/>
              <a:t>Standard Oil forms</a:t>
            </a:r>
          </a:p>
        </p:txBody>
      </p:sp>
      <p:pic>
        <p:nvPicPr>
          <p:cNvPr id="148" name="Shape 148"/>
          <p:cNvPicPr preferRelativeResize="0"/>
          <p:nvPr/>
        </p:nvPicPr>
        <p:blipFill>
          <a:blip r:embed="rId3">
            <a:alphaModFix/>
          </a:blip>
          <a:stretch>
            <a:fillRect/>
          </a:stretch>
        </p:blipFill>
        <p:spPr>
          <a:xfrm>
            <a:off x="2387975" y="3708099"/>
            <a:ext cx="5210925" cy="31498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2" name="Shape 152"/>
        <p:cNvGrpSpPr/>
        <p:nvPr/>
      </p:nvGrpSpPr>
      <p:grpSpPr>
        <a:xfrm>
          <a:off x="0" y="0"/>
          <a:ext cx="0" cy="0"/>
          <a:chOff x="0" y="0"/>
          <a:chExt cx="0" cy="0"/>
        </a:xfrm>
      </p:grpSpPr>
      <p:pic>
        <p:nvPicPr>
          <p:cNvPr descr="bell making call" id="153" name="Shape 153"/>
          <p:cNvPicPr preferRelativeResize="0"/>
          <p:nvPr>
            <p:ph idx="1" type="body"/>
          </p:nvPr>
        </p:nvPicPr>
        <p:blipFill rotWithShape="1">
          <a:blip r:embed="rId3">
            <a:alphaModFix/>
          </a:blip>
          <a:srcRect b="0" l="0" r="0" t="0"/>
          <a:stretch/>
        </p:blipFill>
        <p:spPr>
          <a:xfrm>
            <a:off x="4648200" y="1676400"/>
            <a:ext cx="3810000" cy="4945200"/>
          </a:xfrm>
          <a:prstGeom prst="rect">
            <a:avLst/>
          </a:prstGeom>
          <a:noFill/>
          <a:ln>
            <a:noFill/>
          </a:ln>
        </p:spPr>
      </p:pic>
      <p:sp>
        <p:nvSpPr>
          <p:cNvPr id="154" name="Shape 154"/>
          <p:cNvSpPr txBox="1"/>
          <p:nvPr>
            <p:ph type="title"/>
          </p:nvPr>
        </p:nvSpPr>
        <p:spPr>
          <a:xfrm>
            <a:off x="457200" y="228600"/>
            <a:ext cx="8229600" cy="1170000"/>
          </a:xfrm>
          <a:prstGeom prst="rect">
            <a:avLst/>
          </a:prstGeom>
          <a:noFill/>
          <a:ln cap="flat" cmpd="sng" w="76200">
            <a:solidFill>
              <a:schemeClr val="lt1"/>
            </a:solidFill>
            <a:prstDash val="solid"/>
            <a:miter/>
            <a:headEnd len="med" w="med" type="none"/>
            <a:tailEnd len="med" w="med" type="none"/>
          </a:ln>
        </p:spPr>
        <p:txBody>
          <a:bodyPr anchorCtr="0" anchor="t" bIns="45700" lIns="91425" rIns="91425" tIns="45700">
            <a:noAutofit/>
          </a:bodyPr>
          <a:lstStyle/>
          <a:p>
            <a:pPr indent="0" lvl="0" marL="0" marR="0" rtl="0" algn="ctr">
              <a:spcBef>
                <a:spcPts val="0"/>
              </a:spcBef>
              <a:buClr>
                <a:srgbClr val="FFFF00"/>
              </a:buClr>
              <a:buSzPct val="25000"/>
              <a:buFont typeface="Garamond"/>
              <a:buNone/>
            </a:pPr>
            <a:r>
              <a:rPr b="1" i="0" lang="en-US" sz="3500" u="none" cap="none" strike="noStrike">
                <a:solidFill>
                  <a:srgbClr val="FFFF00"/>
                </a:solidFill>
                <a:latin typeface="Garamond"/>
                <a:ea typeface="Garamond"/>
                <a:cs typeface="Garamond"/>
                <a:sym typeface="Garamond"/>
              </a:rPr>
              <a:t>CAN YOU HEAR ME NOW?</a:t>
            </a:r>
            <a:br>
              <a:rPr b="1" i="0" lang="en-US" sz="3500" u="none" cap="none" strike="noStrike">
                <a:solidFill>
                  <a:srgbClr val="FFFF00"/>
                </a:solidFill>
                <a:latin typeface="Garamond"/>
                <a:ea typeface="Garamond"/>
                <a:cs typeface="Garamond"/>
                <a:sym typeface="Garamond"/>
              </a:rPr>
            </a:br>
            <a:r>
              <a:rPr b="1" i="0" lang="en-US" sz="3500" u="none" cap="none" strike="noStrike">
                <a:solidFill>
                  <a:srgbClr val="FFFF00"/>
                </a:solidFill>
                <a:latin typeface="Garamond"/>
                <a:ea typeface="Garamond"/>
                <a:cs typeface="Garamond"/>
                <a:sym typeface="Garamond"/>
              </a:rPr>
              <a:t>ALEXANDER GRAHAM BELL</a:t>
            </a:r>
          </a:p>
        </p:txBody>
      </p:sp>
      <p:sp>
        <p:nvSpPr>
          <p:cNvPr id="155" name="Shape 155"/>
          <p:cNvSpPr txBox="1"/>
          <p:nvPr/>
        </p:nvSpPr>
        <p:spPr>
          <a:xfrm>
            <a:off x="0" y="5486400"/>
            <a:ext cx="5029200" cy="1038300"/>
          </a:xfrm>
          <a:prstGeom prst="rect">
            <a:avLst/>
          </a:prstGeom>
          <a:noFill/>
          <a:ln>
            <a:noFill/>
          </a:ln>
        </p:spPr>
        <p:txBody>
          <a:bodyPr anchorCtr="1" anchor="ctr" bIns="44450" lIns="90475" rIns="90475" tIns="44450">
            <a:noAutofit/>
          </a:bodyPr>
          <a:lstStyle/>
          <a:p>
            <a:pPr indent="-285750" lvl="0" marL="742950" marR="0" rtl="0" algn="ctr">
              <a:spcBef>
                <a:spcPts val="0"/>
              </a:spcBef>
              <a:buSzPct val="25000"/>
              <a:buNone/>
            </a:pPr>
            <a:r>
              <a:rPr b="0" i="0" lang="en-US" sz="2800" u="none" cap="none" strike="noStrike">
                <a:solidFill>
                  <a:schemeClr val="lt1"/>
                </a:solidFill>
                <a:latin typeface="Comic Sans MS"/>
                <a:ea typeface="Comic Sans MS"/>
                <a:cs typeface="Comic Sans MS"/>
                <a:sym typeface="Comic Sans MS"/>
              </a:rPr>
              <a:t>Making the 1</a:t>
            </a:r>
            <a:r>
              <a:rPr b="0" baseline="30000" i="0" lang="en-US" sz="2800" u="none" cap="none" strike="noStrike">
                <a:solidFill>
                  <a:schemeClr val="lt1"/>
                </a:solidFill>
                <a:latin typeface="Comic Sans MS"/>
                <a:ea typeface="Comic Sans MS"/>
                <a:cs typeface="Comic Sans MS"/>
                <a:sym typeface="Comic Sans MS"/>
              </a:rPr>
              <a:t>st</a:t>
            </a:r>
            <a:r>
              <a:rPr b="0" i="0" lang="en-US" sz="2800" u="none" cap="none" strike="noStrike">
                <a:solidFill>
                  <a:schemeClr val="lt1"/>
                </a:solidFill>
                <a:latin typeface="Comic Sans MS"/>
                <a:ea typeface="Comic Sans MS"/>
                <a:cs typeface="Comic Sans MS"/>
                <a:sym typeface="Comic Sans MS"/>
              </a:rPr>
              <a:t> call!</a:t>
            </a:r>
          </a:p>
          <a:p>
            <a:pPr indent="-285750" lvl="0" marL="742950" marR="0" rtl="0" algn="ctr">
              <a:spcBef>
                <a:spcPts val="0"/>
              </a:spcBef>
              <a:buSzPct val="25000"/>
              <a:buNone/>
            </a:pPr>
            <a:r>
              <a:rPr b="0" i="0" lang="en-US" sz="2800" u="none" cap="none" strike="noStrike">
                <a:solidFill>
                  <a:schemeClr val="lt1"/>
                </a:solidFill>
                <a:latin typeface="Comic Sans MS"/>
                <a:ea typeface="Comic Sans MS"/>
                <a:cs typeface="Comic Sans MS"/>
                <a:sym typeface="Comic Sans MS"/>
              </a:rPr>
              <a:t> (1876)</a:t>
            </a:r>
          </a:p>
        </p:txBody>
      </p:sp>
      <p:pic>
        <p:nvPicPr>
          <p:cNvPr descr="ALexander Graham Bell" id="156" name="Shape 156"/>
          <p:cNvPicPr preferRelativeResize="0"/>
          <p:nvPr/>
        </p:nvPicPr>
        <p:blipFill rotWithShape="1">
          <a:blip r:embed="rId4">
            <a:alphaModFix/>
          </a:blip>
          <a:srcRect b="0" l="0" r="0" t="0"/>
          <a:stretch/>
        </p:blipFill>
        <p:spPr>
          <a:xfrm>
            <a:off x="1320800" y="1638300"/>
            <a:ext cx="2793900" cy="3771900"/>
          </a:xfrm>
          <a:prstGeom prst="rect">
            <a:avLst/>
          </a:prstGeom>
          <a:noFill/>
          <a:ln cap="flat" cmpd="sng" w="9525">
            <a:solidFill>
              <a:schemeClr val="dk1"/>
            </a:solidFill>
            <a:prstDash val="solid"/>
            <a:miter/>
            <a:headEnd len="med" w="med" type="none"/>
            <a:tailEnd len="med" w="med" type="none"/>
          </a:ln>
        </p:spPr>
      </p:pic>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